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media/image32.jpg" ContentType="image/png"/>
  <Override PartName="/ppt/media/image33.jpg" ContentType="image/png"/>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2" r:id="rId1"/>
  </p:sldMasterIdLst>
  <p:notesMasterIdLst>
    <p:notesMasterId r:id="rId113"/>
  </p:notesMasterIdLst>
  <p:handoutMasterIdLst>
    <p:handoutMasterId r:id="rId114"/>
  </p:handoutMasterIdLst>
  <p:sldIdLst>
    <p:sldId id="275" r:id="rId2"/>
    <p:sldId id="376" r:id="rId3"/>
    <p:sldId id="377" r:id="rId4"/>
    <p:sldId id="256" r:id="rId5"/>
    <p:sldId id="365" r:id="rId6"/>
    <p:sldId id="385" r:id="rId7"/>
    <p:sldId id="386" r:id="rId8"/>
    <p:sldId id="387" r:id="rId9"/>
    <p:sldId id="388" r:id="rId10"/>
    <p:sldId id="389" r:id="rId11"/>
    <p:sldId id="390" r:id="rId12"/>
    <p:sldId id="270" r:id="rId13"/>
    <p:sldId id="391" r:id="rId14"/>
    <p:sldId id="392" r:id="rId15"/>
    <p:sldId id="393" r:id="rId16"/>
    <p:sldId id="394" r:id="rId17"/>
    <p:sldId id="271" r:id="rId18"/>
    <p:sldId id="395" r:id="rId19"/>
    <p:sldId id="396" r:id="rId20"/>
    <p:sldId id="397" r:id="rId21"/>
    <p:sldId id="398" r:id="rId22"/>
    <p:sldId id="320" r:id="rId23"/>
    <p:sldId id="276" r:id="rId24"/>
    <p:sldId id="354" r:id="rId25"/>
    <p:sldId id="353" r:id="rId26"/>
    <p:sldId id="355" r:id="rId27"/>
    <p:sldId id="356" r:id="rId28"/>
    <p:sldId id="357" r:id="rId29"/>
    <p:sldId id="399" r:id="rId30"/>
    <p:sldId id="313" r:id="rId31"/>
    <p:sldId id="287" r:id="rId32"/>
    <p:sldId id="371" r:id="rId33"/>
    <p:sldId id="314" r:id="rId34"/>
    <p:sldId id="319" r:id="rId35"/>
    <p:sldId id="374" r:id="rId36"/>
    <p:sldId id="315" r:id="rId37"/>
    <p:sldId id="317" r:id="rId38"/>
    <p:sldId id="318" r:id="rId39"/>
    <p:sldId id="375" r:id="rId40"/>
    <p:sldId id="400" r:id="rId41"/>
    <p:sldId id="372" r:id="rId42"/>
    <p:sldId id="373" r:id="rId43"/>
    <p:sldId id="401" r:id="rId44"/>
    <p:sldId id="278" r:id="rId45"/>
    <p:sldId id="279" r:id="rId46"/>
    <p:sldId id="258" r:id="rId47"/>
    <p:sldId id="259" r:id="rId48"/>
    <p:sldId id="260" r:id="rId49"/>
    <p:sldId id="261" r:id="rId50"/>
    <p:sldId id="280" r:id="rId51"/>
    <p:sldId id="281" r:id="rId52"/>
    <p:sldId id="282" r:id="rId53"/>
    <p:sldId id="369" r:id="rId54"/>
    <p:sldId id="358" r:id="rId55"/>
    <p:sldId id="283" r:id="rId56"/>
    <p:sldId id="284" r:id="rId57"/>
    <p:sldId id="285" r:id="rId58"/>
    <p:sldId id="286" r:id="rId59"/>
    <p:sldId id="288" r:id="rId60"/>
    <p:sldId id="289" r:id="rId61"/>
    <p:sldId id="382" r:id="rId62"/>
    <p:sldId id="291" r:id="rId63"/>
    <p:sldId id="292" r:id="rId64"/>
    <p:sldId id="293" r:id="rId65"/>
    <p:sldId id="294" r:id="rId66"/>
    <p:sldId id="295" r:id="rId67"/>
    <p:sldId id="296" r:id="rId68"/>
    <p:sldId id="297" r:id="rId69"/>
    <p:sldId id="299" r:id="rId70"/>
    <p:sldId id="298" r:id="rId71"/>
    <p:sldId id="300" r:id="rId72"/>
    <p:sldId id="301" r:id="rId73"/>
    <p:sldId id="302" r:id="rId74"/>
    <p:sldId id="303" r:id="rId75"/>
    <p:sldId id="304" r:id="rId76"/>
    <p:sldId id="305" r:id="rId77"/>
    <p:sldId id="306" r:id="rId78"/>
    <p:sldId id="307" r:id="rId79"/>
    <p:sldId id="308" r:id="rId80"/>
    <p:sldId id="309" r:id="rId81"/>
    <p:sldId id="310" r:id="rId82"/>
    <p:sldId id="311" r:id="rId83"/>
    <p:sldId id="370" r:id="rId84"/>
    <p:sldId id="367" r:id="rId85"/>
    <p:sldId id="322" r:id="rId86"/>
    <p:sldId id="321" r:id="rId87"/>
    <p:sldId id="325" r:id="rId88"/>
    <p:sldId id="323" r:id="rId89"/>
    <p:sldId id="402" r:id="rId90"/>
    <p:sldId id="403" r:id="rId91"/>
    <p:sldId id="404" r:id="rId92"/>
    <p:sldId id="324" r:id="rId93"/>
    <p:sldId id="326" r:id="rId94"/>
    <p:sldId id="327" r:id="rId95"/>
    <p:sldId id="383" r:id="rId96"/>
    <p:sldId id="332" r:id="rId97"/>
    <p:sldId id="333" r:id="rId98"/>
    <p:sldId id="335" r:id="rId99"/>
    <p:sldId id="334" r:id="rId100"/>
    <p:sldId id="336" r:id="rId101"/>
    <p:sldId id="338" r:id="rId102"/>
    <p:sldId id="347" r:id="rId103"/>
    <p:sldId id="384" r:id="rId104"/>
    <p:sldId id="339" r:id="rId105"/>
    <p:sldId id="378" r:id="rId106"/>
    <p:sldId id="340" r:id="rId107"/>
    <p:sldId id="342" r:id="rId108"/>
    <p:sldId id="345" r:id="rId109"/>
    <p:sldId id="379" r:id="rId110"/>
    <p:sldId id="380" r:id="rId111"/>
    <p:sldId id="381" r:id="rId1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A6C13"/>
    <a:srgbClr val="FF8950"/>
    <a:srgbClr val="F7788B"/>
    <a:srgbClr val="FFFFFF"/>
    <a:srgbClr val="0E00E3"/>
    <a:srgbClr val="1E6194"/>
    <a:srgbClr val="FC29ED"/>
    <a:srgbClr val="7F7F7F"/>
    <a:srgbClr val="000000"/>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EE6F45-5F27-1640-9629-16A8238D4B37}" v="642" dt="2022-06-07T09:38:53.27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53"/>
    <p:restoredTop sz="95268"/>
  </p:normalViewPr>
  <p:slideViewPr>
    <p:cSldViewPr snapToGrid="0" snapToObjects="1">
      <p:cViewPr varScale="1">
        <p:scale>
          <a:sx n="133" d="100"/>
          <a:sy n="133" d="100"/>
        </p:scale>
        <p:origin x="232" y="20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notesMaster" Target="notesMasters/notesMaster1.xml"/><Relationship Id="rId118"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handoutMaster" Target="handoutMasters/handoutMaster1.xml"/><Relationship Id="rId119"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diagrams/_rels/data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image" Target="../media/image13.jpg"/></Relationships>
</file>

<file path=ppt/diagrams/_rels/data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5.jpg"/><Relationship Id="rId1" Type="http://schemas.openxmlformats.org/officeDocument/2006/relationships/image" Target="../media/image13.jpg"/></Relationships>
</file>

<file path=ppt/diagrams/_rels/data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5.jpg"/><Relationship Id="rId1" Type="http://schemas.openxmlformats.org/officeDocument/2006/relationships/image" Target="../media/image13.jpg"/></Relationships>
</file>

<file path=ppt/diagrams/_rels/data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5.jpg"/><Relationship Id="rId1" Type="http://schemas.openxmlformats.org/officeDocument/2006/relationships/image" Target="../media/image13.jpg"/></Relationships>
</file>

<file path=ppt/diagrams/_rels/data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5.jpg"/><Relationship Id="rId1" Type="http://schemas.openxmlformats.org/officeDocument/2006/relationships/image" Target="../media/image13.jpg"/></Relationships>
</file>

<file path=ppt/diagrams/_rels/data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3.jpg"/><Relationship Id="rId1" Type="http://schemas.openxmlformats.org/officeDocument/2006/relationships/image" Target="../media/image32.jpg"/></Relationships>
</file>

<file path=ppt/diagrams/_rels/drawing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5.jpg"/><Relationship Id="rId1" Type="http://schemas.openxmlformats.org/officeDocument/2006/relationships/image" Target="../media/image13.jpg"/></Relationships>
</file>

<file path=ppt/diagrams/_rels/drawing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5.jpg"/><Relationship Id="rId1" Type="http://schemas.openxmlformats.org/officeDocument/2006/relationships/image" Target="../media/image13.jpg"/></Relationships>
</file>

<file path=ppt/diagrams/_rels/drawing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5.jpg"/><Relationship Id="rId1" Type="http://schemas.openxmlformats.org/officeDocument/2006/relationships/image" Target="../media/image13.jpg"/></Relationships>
</file>

<file path=ppt/diagrams/_rels/drawing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5.jpg"/><Relationship Id="rId1" Type="http://schemas.openxmlformats.org/officeDocument/2006/relationships/image" Target="../media/image13.jpg"/></Relationships>
</file>

<file path=ppt/diagrams/_rels/drawing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5.jpg"/><Relationship Id="rId1" Type="http://schemas.openxmlformats.org/officeDocument/2006/relationships/image" Target="../media/image13.jpg"/></Relationships>
</file>

<file path=ppt/diagrams/_rels/drawing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3.jpg"/><Relationship Id="rId1" Type="http://schemas.openxmlformats.org/officeDocument/2006/relationships/image" Target="../media/image32.jp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6800C3-B5AA-A341-A475-9ADAAC2CCAB2}" type="doc">
      <dgm:prSet loTypeId="urn:microsoft.com/office/officeart/2008/layout/CircularPictureCallout" loCatId="" qsTypeId="urn:microsoft.com/office/officeart/2005/8/quickstyle/simple1#1" qsCatId="simple" csTypeId="urn:microsoft.com/office/officeart/2005/8/colors/accent1_2#1" csCatId="accent1" phldr="1"/>
      <dgm:spPr/>
      <dgm:t>
        <a:bodyPr/>
        <a:lstStyle/>
        <a:p>
          <a:endParaRPr lang="fr-FR"/>
        </a:p>
      </dgm:t>
    </dgm:pt>
    <dgm:pt modelId="{F466DB10-8099-7642-A843-91C28B080F07}">
      <dgm:prSet/>
      <dgm:spPr/>
      <dgm:t>
        <a:bodyPr/>
        <a:lstStyle/>
        <a:p>
          <a:r>
            <a:rPr lang="fr-FR" dirty="0">
              <a:latin typeface="Avenir Next Condensed" panose="020B0506020202020204" pitchFamily="34" charset="0"/>
            </a:rPr>
            <a:t>Les Sources</a:t>
          </a:r>
        </a:p>
      </dgm:t>
    </dgm:pt>
    <dgm:pt modelId="{1E7F49AE-36A8-154D-98B7-9B454E6DB72C}" type="parTrans" cxnId="{1DFB9696-B831-F946-A38B-F9BA0A38F1A5}">
      <dgm:prSet/>
      <dgm:spPr/>
      <dgm:t>
        <a:bodyPr/>
        <a:lstStyle/>
        <a:p>
          <a:endParaRPr lang="fr-FR"/>
        </a:p>
      </dgm:t>
    </dgm:pt>
    <dgm:pt modelId="{904D2CF4-39A8-814F-B40D-749E782D9270}" type="sibTrans" cxnId="{1DFB9696-B831-F946-A38B-F9BA0A38F1A5}">
      <dgm:prSet/>
      <dgm:spPr>
        <a:solidFill>
          <a:schemeClr val="bg1">
            <a:alpha val="11559"/>
          </a:schemeClr>
        </a:solidFill>
      </dgm:spPr>
      <dgm:t>
        <a:bodyPr/>
        <a:lstStyle/>
        <a:p>
          <a:endParaRPr lang="fr-FR"/>
        </a:p>
      </dgm:t>
    </dgm:pt>
    <dgm:pt modelId="{27C9F83E-3046-E14C-AAE4-7C385F92FAE2}">
      <dgm:prSet phldrT="[Texte]"/>
      <dgm:spPr/>
      <dgm:t>
        <a:bodyPr/>
        <a:lstStyle/>
        <a:p>
          <a:r>
            <a:rPr lang="fr-FR" dirty="0">
              <a:latin typeface="Avenir Next Condensed" panose="020B0506020202020204" pitchFamily="34" charset="0"/>
            </a:rPr>
            <a:t>Micros Electrodynamiques</a:t>
          </a:r>
        </a:p>
      </dgm:t>
    </dgm:pt>
    <dgm:pt modelId="{EC3A9436-AD9D-364D-9E33-7D5FBE14DEDF}" type="parTrans" cxnId="{82EA5211-2039-874D-AFDC-E450EB7E9606}">
      <dgm:prSet/>
      <dgm:spPr/>
      <dgm:t>
        <a:bodyPr/>
        <a:lstStyle/>
        <a:p>
          <a:endParaRPr lang="fr-FR"/>
        </a:p>
      </dgm:t>
    </dgm:pt>
    <dgm:pt modelId="{B405E9A0-9824-D843-BAF8-B84737755945}" type="sibTrans" cxnId="{82EA5211-2039-874D-AFDC-E450EB7E9606}">
      <dgm:prSet/>
      <dgm:spPr>
        <a:blipFill dpi="0" rotWithShape="1">
          <a:blip xmlns:r="http://schemas.openxmlformats.org/officeDocument/2006/relationships" r:embed="rId1"/>
          <a:srcRect/>
          <a:stretch>
            <a:fillRect l="-2000" r="-40000"/>
          </a:stretch>
        </a:blipFill>
      </dgm:spPr>
      <dgm:t>
        <a:bodyPr/>
        <a:lstStyle/>
        <a:p>
          <a:endParaRPr lang="fr-FR"/>
        </a:p>
      </dgm:t>
    </dgm:pt>
    <dgm:pt modelId="{F81CC84D-7E1F-3440-8E34-194C1FACAFAF}">
      <dgm:prSet phldrT="[Texte]"/>
      <dgm:spPr/>
      <dgm:t>
        <a:bodyPr/>
        <a:lstStyle/>
        <a:p>
          <a:r>
            <a:rPr lang="fr-FR" dirty="0">
              <a:latin typeface="Avenir Next Condensed" panose="020B0506020202020204" pitchFamily="34" charset="0"/>
            </a:rPr>
            <a:t>Carte Son -CD etc.</a:t>
          </a:r>
        </a:p>
      </dgm:t>
    </dgm:pt>
    <dgm:pt modelId="{1EF03944-93B7-194F-8E4A-49172E5BCB3A}" type="parTrans" cxnId="{C7EFC574-7390-8742-8F49-70DCDA936E2B}">
      <dgm:prSet/>
      <dgm:spPr/>
      <dgm:t>
        <a:bodyPr/>
        <a:lstStyle/>
        <a:p>
          <a:endParaRPr lang="fr-FR"/>
        </a:p>
      </dgm:t>
    </dgm:pt>
    <dgm:pt modelId="{4236B74F-F97B-2342-8E6D-DFAFBAB6076E}" type="sibTrans" cxnId="{C7EFC574-7390-8742-8F49-70DCDA936E2B}">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68000" r="-68000"/>
          </a:stretch>
        </a:blipFill>
      </dgm:spPr>
      <dgm:t>
        <a:bodyPr/>
        <a:lstStyle/>
        <a:p>
          <a:endParaRPr lang="fr-FR"/>
        </a:p>
      </dgm:t>
    </dgm:pt>
    <dgm:pt modelId="{1B27D543-BB29-884D-B7F4-D2D5290CE53E}">
      <dgm:prSet phldrT="[Texte]"/>
      <dgm:spPr/>
      <dgm:t>
        <a:bodyPr/>
        <a:lstStyle/>
        <a:p>
          <a:r>
            <a:rPr lang="fr-FR" dirty="0">
              <a:latin typeface="Avenir Next Condensed" panose="020B0506020202020204" pitchFamily="34" charset="0"/>
            </a:rPr>
            <a:t>Micros Electrostatiques</a:t>
          </a:r>
        </a:p>
        <a:p>
          <a:r>
            <a:rPr lang="fr-FR" dirty="0">
              <a:latin typeface="Avenir Next Condensed" panose="020B0506020202020204" pitchFamily="34" charset="0"/>
            </a:rPr>
            <a:t>D.I.</a:t>
          </a:r>
        </a:p>
      </dgm:t>
    </dgm:pt>
    <dgm:pt modelId="{D089F26D-FFA1-1D4C-B5F6-AC4A906FCB6B}" type="sibTrans" cxnId="{6B19AC3E-4D74-364C-BFC8-BC5B2E4D82B6}">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t>
        <a:bodyPr/>
        <a:lstStyle/>
        <a:p>
          <a:endParaRPr lang="fr-FR"/>
        </a:p>
      </dgm:t>
    </dgm:pt>
    <dgm:pt modelId="{468C94B9-EF97-DC4D-9442-7596B8F74403}" type="parTrans" cxnId="{6B19AC3E-4D74-364C-BFC8-BC5B2E4D82B6}">
      <dgm:prSet/>
      <dgm:spPr/>
      <dgm:t>
        <a:bodyPr/>
        <a:lstStyle/>
        <a:p>
          <a:endParaRPr lang="fr-FR"/>
        </a:p>
      </dgm:t>
    </dgm:pt>
    <dgm:pt modelId="{C7358823-6F5D-9540-998A-AE72979033AB}" type="pres">
      <dgm:prSet presAssocID="{586800C3-B5AA-A341-A475-9ADAAC2CCAB2}" presName="Name0" presStyleCnt="0">
        <dgm:presLayoutVars>
          <dgm:chMax val="7"/>
          <dgm:chPref val="7"/>
          <dgm:dir/>
        </dgm:presLayoutVars>
      </dgm:prSet>
      <dgm:spPr/>
    </dgm:pt>
    <dgm:pt modelId="{3107EB53-112A-3046-9D61-B3A56E510BE2}" type="pres">
      <dgm:prSet presAssocID="{586800C3-B5AA-A341-A475-9ADAAC2CCAB2}" presName="Name1" presStyleCnt="0"/>
      <dgm:spPr/>
    </dgm:pt>
    <dgm:pt modelId="{829B8D9B-16AD-7E4F-9AA9-CAF4C6852DD7}" type="pres">
      <dgm:prSet presAssocID="{904D2CF4-39A8-814F-B40D-749E782D9270}" presName="picture_1" presStyleCnt="0"/>
      <dgm:spPr/>
    </dgm:pt>
    <dgm:pt modelId="{C12E06CA-4C68-054E-A23B-357894144810}" type="pres">
      <dgm:prSet presAssocID="{904D2CF4-39A8-814F-B40D-749E782D9270}" presName="pictureRepeatNode" presStyleLbl="alignImgPlace1" presStyleIdx="0" presStyleCnt="4" custLinFactNeighborX="0" custLinFactNeighborY="0"/>
      <dgm:spPr/>
    </dgm:pt>
    <dgm:pt modelId="{CF4BB36A-006B-6A45-93B2-2E13DEE7DED7}" type="pres">
      <dgm:prSet presAssocID="{F466DB10-8099-7642-A843-91C28B080F07}" presName="text_1" presStyleLbl="node1" presStyleIdx="0" presStyleCnt="0" custLinFactNeighborX="-9463" custLinFactNeighborY="-38462">
        <dgm:presLayoutVars>
          <dgm:bulletEnabled val="1"/>
        </dgm:presLayoutVars>
      </dgm:prSet>
      <dgm:spPr/>
    </dgm:pt>
    <dgm:pt modelId="{03228BA7-1498-C14B-9657-DAC8C17BC7DD}" type="pres">
      <dgm:prSet presAssocID="{B405E9A0-9824-D843-BAF8-B84737755945}" presName="picture_2" presStyleCnt="0"/>
      <dgm:spPr/>
    </dgm:pt>
    <dgm:pt modelId="{B241E29D-FC27-9E49-8A88-C35895D0A0A9}" type="pres">
      <dgm:prSet presAssocID="{B405E9A0-9824-D843-BAF8-B84737755945}" presName="pictureRepeatNode" presStyleLbl="alignImgPlace1" presStyleIdx="1" presStyleCnt="4" custLinFactNeighborX="-1265"/>
      <dgm:spPr/>
    </dgm:pt>
    <dgm:pt modelId="{EE161DA4-D5F4-F14C-A6A7-8E70B40519CD}" type="pres">
      <dgm:prSet presAssocID="{27C9F83E-3046-E14C-AAE4-7C385F92FAE2}" presName="line_2" presStyleLbl="parChTrans1D1" presStyleIdx="0" presStyleCnt="3"/>
      <dgm:spPr>
        <a:ln>
          <a:solidFill>
            <a:schemeClr val="tx1"/>
          </a:solidFill>
        </a:ln>
      </dgm:spPr>
    </dgm:pt>
    <dgm:pt modelId="{E3B6EF2C-B19F-8D49-8FB7-7F4E0DB6C98B}" type="pres">
      <dgm:prSet presAssocID="{27C9F83E-3046-E14C-AAE4-7C385F92FAE2}" presName="textparent_2" presStyleLbl="node1" presStyleIdx="0" presStyleCnt="0"/>
      <dgm:spPr/>
    </dgm:pt>
    <dgm:pt modelId="{8C1738AC-B530-5A4C-B5D1-36C4F468893C}" type="pres">
      <dgm:prSet presAssocID="{27C9F83E-3046-E14C-AAE4-7C385F92FAE2}" presName="text_2" presStyleLbl="revTx" presStyleIdx="0" presStyleCnt="3">
        <dgm:presLayoutVars>
          <dgm:bulletEnabled val="1"/>
        </dgm:presLayoutVars>
      </dgm:prSet>
      <dgm:spPr/>
    </dgm:pt>
    <dgm:pt modelId="{2D437984-AC25-894B-8373-65AE5BC9232F}" type="pres">
      <dgm:prSet presAssocID="{D089F26D-FFA1-1D4C-B5F6-AC4A906FCB6B}" presName="picture_3" presStyleCnt="0"/>
      <dgm:spPr/>
    </dgm:pt>
    <dgm:pt modelId="{978E3919-47AE-494C-A1AF-FC6CC0FE8ACB}" type="pres">
      <dgm:prSet presAssocID="{D089F26D-FFA1-1D4C-B5F6-AC4A906FCB6B}" presName="pictureRepeatNode" presStyleLbl="alignImgPlace1" presStyleIdx="2" presStyleCnt="4"/>
      <dgm:spPr/>
    </dgm:pt>
    <dgm:pt modelId="{3E1E3AF9-9D39-A54A-9359-C0EAADD26904}" type="pres">
      <dgm:prSet presAssocID="{1B27D543-BB29-884D-B7F4-D2D5290CE53E}" presName="line_3" presStyleLbl="parChTrans1D1" presStyleIdx="1" presStyleCnt="3"/>
      <dgm:spPr>
        <a:ln>
          <a:solidFill>
            <a:schemeClr val="tx1"/>
          </a:solidFill>
        </a:ln>
      </dgm:spPr>
    </dgm:pt>
    <dgm:pt modelId="{F972E38B-98ED-D740-8BE7-ECF4110CD39B}" type="pres">
      <dgm:prSet presAssocID="{1B27D543-BB29-884D-B7F4-D2D5290CE53E}" presName="textparent_3" presStyleLbl="node1" presStyleIdx="0" presStyleCnt="0"/>
      <dgm:spPr/>
    </dgm:pt>
    <dgm:pt modelId="{636483E3-5812-F94C-9095-92221584C34E}" type="pres">
      <dgm:prSet presAssocID="{1B27D543-BB29-884D-B7F4-D2D5290CE53E}" presName="text_3" presStyleLbl="revTx" presStyleIdx="1" presStyleCnt="3">
        <dgm:presLayoutVars>
          <dgm:bulletEnabled val="1"/>
        </dgm:presLayoutVars>
      </dgm:prSet>
      <dgm:spPr/>
    </dgm:pt>
    <dgm:pt modelId="{DCF27F6B-EC09-BF45-A537-03A439BE9BEB}" type="pres">
      <dgm:prSet presAssocID="{4236B74F-F97B-2342-8E6D-DFAFBAB6076E}" presName="picture_4" presStyleCnt="0"/>
      <dgm:spPr/>
    </dgm:pt>
    <dgm:pt modelId="{9B036C51-8A97-AF4F-AF97-38F1AB3D16C5}" type="pres">
      <dgm:prSet presAssocID="{4236B74F-F97B-2342-8E6D-DFAFBAB6076E}" presName="pictureRepeatNode" presStyleLbl="alignImgPlace1" presStyleIdx="3" presStyleCnt="4"/>
      <dgm:spPr/>
    </dgm:pt>
    <dgm:pt modelId="{A4DCDA22-BC21-4A43-A8DB-E2A6900F8E6F}" type="pres">
      <dgm:prSet presAssocID="{F81CC84D-7E1F-3440-8E34-194C1FACAFAF}" presName="line_4" presStyleLbl="parChTrans1D1" presStyleIdx="2" presStyleCnt="3"/>
      <dgm:spPr>
        <a:ln>
          <a:solidFill>
            <a:schemeClr val="tx1"/>
          </a:solidFill>
        </a:ln>
      </dgm:spPr>
    </dgm:pt>
    <dgm:pt modelId="{5B50F5E4-F38E-D046-8DC6-4FC2C819DD23}" type="pres">
      <dgm:prSet presAssocID="{F81CC84D-7E1F-3440-8E34-194C1FACAFAF}" presName="textparent_4" presStyleLbl="node1" presStyleIdx="0" presStyleCnt="0"/>
      <dgm:spPr/>
    </dgm:pt>
    <dgm:pt modelId="{CA04D2E9-F7F2-5E49-95F8-252112BD4274}" type="pres">
      <dgm:prSet presAssocID="{F81CC84D-7E1F-3440-8E34-194C1FACAFAF}" presName="text_4" presStyleLbl="revTx" presStyleIdx="2" presStyleCnt="3" custScaleX="186808">
        <dgm:presLayoutVars>
          <dgm:bulletEnabled val="1"/>
        </dgm:presLayoutVars>
      </dgm:prSet>
      <dgm:spPr/>
    </dgm:pt>
  </dgm:ptLst>
  <dgm:cxnLst>
    <dgm:cxn modelId="{96C5260D-90D4-4C48-AED7-BF1778308D5D}" type="presOf" srcId="{586800C3-B5AA-A341-A475-9ADAAC2CCAB2}" destId="{C7358823-6F5D-9540-998A-AE72979033AB}" srcOrd="0" destOrd="0" presId="urn:microsoft.com/office/officeart/2008/layout/CircularPictureCallout"/>
    <dgm:cxn modelId="{82EA5211-2039-874D-AFDC-E450EB7E9606}" srcId="{586800C3-B5AA-A341-A475-9ADAAC2CCAB2}" destId="{27C9F83E-3046-E14C-AAE4-7C385F92FAE2}" srcOrd="1" destOrd="0" parTransId="{EC3A9436-AD9D-364D-9E33-7D5FBE14DEDF}" sibTransId="{B405E9A0-9824-D843-BAF8-B84737755945}"/>
    <dgm:cxn modelId="{0FD93816-D62E-B94C-A45B-41BB89039D5C}" type="presOf" srcId="{F81CC84D-7E1F-3440-8E34-194C1FACAFAF}" destId="{CA04D2E9-F7F2-5E49-95F8-252112BD4274}" srcOrd="0" destOrd="0" presId="urn:microsoft.com/office/officeart/2008/layout/CircularPictureCallout"/>
    <dgm:cxn modelId="{9E95C519-09EA-F544-855A-C949592E0C2D}" type="presOf" srcId="{904D2CF4-39A8-814F-B40D-749E782D9270}" destId="{C12E06CA-4C68-054E-A23B-357894144810}" srcOrd="0" destOrd="0" presId="urn:microsoft.com/office/officeart/2008/layout/CircularPictureCallout"/>
    <dgm:cxn modelId="{DD8A5D2A-BEE3-D845-B08A-11CD35BDA723}" type="presOf" srcId="{B405E9A0-9824-D843-BAF8-B84737755945}" destId="{B241E29D-FC27-9E49-8A88-C35895D0A0A9}" srcOrd="0" destOrd="0" presId="urn:microsoft.com/office/officeart/2008/layout/CircularPictureCallout"/>
    <dgm:cxn modelId="{55747F31-110B-EF4E-B701-1A356A9C4E4B}" type="presOf" srcId="{27C9F83E-3046-E14C-AAE4-7C385F92FAE2}" destId="{8C1738AC-B530-5A4C-B5D1-36C4F468893C}" srcOrd="0" destOrd="0" presId="urn:microsoft.com/office/officeart/2008/layout/CircularPictureCallout"/>
    <dgm:cxn modelId="{6B19AC3E-4D74-364C-BFC8-BC5B2E4D82B6}" srcId="{586800C3-B5AA-A341-A475-9ADAAC2CCAB2}" destId="{1B27D543-BB29-884D-B7F4-D2D5290CE53E}" srcOrd="2" destOrd="0" parTransId="{468C94B9-EF97-DC4D-9442-7596B8F74403}" sibTransId="{D089F26D-FFA1-1D4C-B5F6-AC4A906FCB6B}"/>
    <dgm:cxn modelId="{060C9161-0F05-3D4A-93AC-3970AB80538E}" type="presOf" srcId="{F466DB10-8099-7642-A843-91C28B080F07}" destId="{CF4BB36A-006B-6A45-93B2-2E13DEE7DED7}" srcOrd="0" destOrd="0" presId="urn:microsoft.com/office/officeart/2008/layout/CircularPictureCallout"/>
    <dgm:cxn modelId="{DEC07E73-6CC3-C74A-AA4F-BA7EA5DEC5CE}" type="presOf" srcId="{4236B74F-F97B-2342-8E6D-DFAFBAB6076E}" destId="{9B036C51-8A97-AF4F-AF97-38F1AB3D16C5}" srcOrd="0" destOrd="0" presId="urn:microsoft.com/office/officeart/2008/layout/CircularPictureCallout"/>
    <dgm:cxn modelId="{C7EFC574-7390-8742-8F49-70DCDA936E2B}" srcId="{586800C3-B5AA-A341-A475-9ADAAC2CCAB2}" destId="{F81CC84D-7E1F-3440-8E34-194C1FACAFAF}" srcOrd="3" destOrd="0" parTransId="{1EF03944-93B7-194F-8E4A-49172E5BCB3A}" sibTransId="{4236B74F-F97B-2342-8E6D-DFAFBAB6076E}"/>
    <dgm:cxn modelId="{474D1188-04BC-164D-A198-FBEBBA17FC91}" type="presOf" srcId="{D089F26D-FFA1-1D4C-B5F6-AC4A906FCB6B}" destId="{978E3919-47AE-494C-A1AF-FC6CC0FE8ACB}" srcOrd="0" destOrd="0" presId="urn:microsoft.com/office/officeart/2008/layout/CircularPictureCallout"/>
    <dgm:cxn modelId="{1DFB9696-B831-F946-A38B-F9BA0A38F1A5}" srcId="{586800C3-B5AA-A341-A475-9ADAAC2CCAB2}" destId="{F466DB10-8099-7642-A843-91C28B080F07}" srcOrd="0" destOrd="0" parTransId="{1E7F49AE-36A8-154D-98B7-9B454E6DB72C}" sibTransId="{904D2CF4-39A8-814F-B40D-749E782D9270}"/>
    <dgm:cxn modelId="{D2DA68F8-0A29-8F45-8EB3-5A506E093A23}" type="presOf" srcId="{1B27D543-BB29-884D-B7F4-D2D5290CE53E}" destId="{636483E3-5812-F94C-9095-92221584C34E}" srcOrd="0" destOrd="0" presId="urn:microsoft.com/office/officeart/2008/layout/CircularPictureCallout"/>
    <dgm:cxn modelId="{09F23963-C994-0140-87BB-4D04BAB6B505}" type="presParOf" srcId="{C7358823-6F5D-9540-998A-AE72979033AB}" destId="{3107EB53-112A-3046-9D61-B3A56E510BE2}" srcOrd="0" destOrd="0" presId="urn:microsoft.com/office/officeart/2008/layout/CircularPictureCallout"/>
    <dgm:cxn modelId="{12EBB457-D752-B44A-B851-7B6A481FD79F}" type="presParOf" srcId="{3107EB53-112A-3046-9D61-B3A56E510BE2}" destId="{829B8D9B-16AD-7E4F-9AA9-CAF4C6852DD7}" srcOrd="0" destOrd="0" presId="urn:microsoft.com/office/officeart/2008/layout/CircularPictureCallout"/>
    <dgm:cxn modelId="{F58A482C-EEE0-D24E-8C9E-84BC89967543}" type="presParOf" srcId="{829B8D9B-16AD-7E4F-9AA9-CAF4C6852DD7}" destId="{C12E06CA-4C68-054E-A23B-357894144810}" srcOrd="0" destOrd="0" presId="urn:microsoft.com/office/officeart/2008/layout/CircularPictureCallout"/>
    <dgm:cxn modelId="{6F075C13-9C59-5049-BB1F-7515C0E67118}" type="presParOf" srcId="{3107EB53-112A-3046-9D61-B3A56E510BE2}" destId="{CF4BB36A-006B-6A45-93B2-2E13DEE7DED7}" srcOrd="1" destOrd="0" presId="urn:microsoft.com/office/officeart/2008/layout/CircularPictureCallout"/>
    <dgm:cxn modelId="{5B6FFC0C-1DF6-F44C-92CE-D5529F562F0E}" type="presParOf" srcId="{3107EB53-112A-3046-9D61-B3A56E510BE2}" destId="{03228BA7-1498-C14B-9657-DAC8C17BC7DD}" srcOrd="2" destOrd="0" presId="urn:microsoft.com/office/officeart/2008/layout/CircularPictureCallout"/>
    <dgm:cxn modelId="{48E85177-2A95-2F4C-A0DD-C0856EC318A7}" type="presParOf" srcId="{03228BA7-1498-C14B-9657-DAC8C17BC7DD}" destId="{B241E29D-FC27-9E49-8A88-C35895D0A0A9}" srcOrd="0" destOrd="0" presId="urn:microsoft.com/office/officeart/2008/layout/CircularPictureCallout"/>
    <dgm:cxn modelId="{C32519DB-A683-2F48-8CDA-5EC671D365ED}" type="presParOf" srcId="{3107EB53-112A-3046-9D61-B3A56E510BE2}" destId="{EE161DA4-D5F4-F14C-A6A7-8E70B40519CD}" srcOrd="3" destOrd="0" presId="urn:microsoft.com/office/officeart/2008/layout/CircularPictureCallout"/>
    <dgm:cxn modelId="{62222137-57C6-4C43-AD67-222DC1E2AD2D}" type="presParOf" srcId="{3107EB53-112A-3046-9D61-B3A56E510BE2}" destId="{E3B6EF2C-B19F-8D49-8FB7-7F4E0DB6C98B}" srcOrd="4" destOrd="0" presId="urn:microsoft.com/office/officeart/2008/layout/CircularPictureCallout"/>
    <dgm:cxn modelId="{6D402DB9-F471-D94B-9F4D-FE0BCC9D99DB}" type="presParOf" srcId="{E3B6EF2C-B19F-8D49-8FB7-7F4E0DB6C98B}" destId="{8C1738AC-B530-5A4C-B5D1-36C4F468893C}" srcOrd="0" destOrd="0" presId="urn:microsoft.com/office/officeart/2008/layout/CircularPictureCallout"/>
    <dgm:cxn modelId="{66FC556E-A4C8-8B40-926F-08F2D9ABDE3D}" type="presParOf" srcId="{3107EB53-112A-3046-9D61-B3A56E510BE2}" destId="{2D437984-AC25-894B-8373-65AE5BC9232F}" srcOrd="5" destOrd="0" presId="urn:microsoft.com/office/officeart/2008/layout/CircularPictureCallout"/>
    <dgm:cxn modelId="{8D41E549-F812-A446-93D7-9645E2803100}" type="presParOf" srcId="{2D437984-AC25-894B-8373-65AE5BC9232F}" destId="{978E3919-47AE-494C-A1AF-FC6CC0FE8ACB}" srcOrd="0" destOrd="0" presId="urn:microsoft.com/office/officeart/2008/layout/CircularPictureCallout"/>
    <dgm:cxn modelId="{24EF3A30-E8A4-2C48-8027-7F88A9297190}" type="presParOf" srcId="{3107EB53-112A-3046-9D61-B3A56E510BE2}" destId="{3E1E3AF9-9D39-A54A-9359-C0EAADD26904}" srcOrd="6" destOrd="0" presId="urn:microsoft.com/office/officeart/2008/layout/CircularPictureCallout"/>
    <dgm:cxn modelId="{A2BFEF7D-A850-6641-BEBD-8BEE5DF2ACA6}" type="presParOf" srcId="{3107EB53-112A-3046-9D61-B3A56E510BE2}" destId="{F972E38B-98ED-D740-8BE7-ECF4110CD39B}" srcOrd="7" destOrd="0" presId="urn:microsoft.com/office/officeart/2008/layout/CircularPictureCallout"/>
    <dgm:cxn modelId="{E84F7C90-F187-1741-B3E7-7C54B3C7C331}" type="presParOf" srcId="{F972E38B-98ED-D740-8BE7-ECF4110CD39B}" destId="{636483E3-5812-F94C-9095-92221584C34E}" srcOrd="0" destOrd="0" presId="urn:microsoft.com/office/officeart/2008/layout/CircularPictureCallout"/>
    <dgm:cxn modelId="{AD5A5DC6-17C7-EF48-8ABA-1CBCA95A2880}" type="presParOf" srcId="{3107EB53-112A-3046-9D61-B3A56E510BE2}" destId="{DCF27F6B-EC09-BF45-A537-03A439BE9BEB}" srcOrd="8" destOrd="0" presId="urn:microsoft.com/office/officeart/2008/layout/CircularPictureCallout"/>
    <dgm:cxn modelId="{188341FC-2DAF-A446-9C00-35C4C3D76057}" type="presParOf" srcId="{DCF27F6B-EC09-BF45-A537-03A439BE9BEB}" destId="{9B036C51-8A97-AF4F-AF97-38F1AB3D16C5}" srcOrd="0" destOrd="0" presId="urn:microsoft.com/office/officeart/2008/layout/CircularPictureCallout"/>
    <dgm:cxn modelId="{8B1A7D1E-DFEB-7A43-BBB4-EF2F5A4A865A}" type="presParOf" srcId="{3107EB53-112A-3046-9D61-B3A56E510BE2}" destId="{A4DCDA22-BC21-4A43-A8DB-E2A6900F8E6F}" srcOrd="9" destOrd="0" presId="urn:microsoft.com/office/officeart/2008/layout/CircularPictureCallout"/>
    <dgm:cxn modelId="{1EFEB9FA-AFD2-DC45-931B-8F738BE79134}" type="presParOf" srcId="{3107EB53-112A-3046-9D61-B3A56E510BE2}" destId="{5B50F5E4-F38E-D046-8DC6-4FC2C819DD23}" srcOrd="10" destOrd="0" presId="urn:microsoft.com/office/officeart/2008/layout/CircularPictureCallout"/>
    <dgm:cxn modelId="{38A2642B-9C28-514B-ADCE-DA1D83F997B2}" type="presParOf" srcId="{5B50F5E4-F38E-D046-8DC6-4FC2C819DD23}" destId="{CA04D2E9-F7F2-5E49-95F8-252112BD4274}" srcOrd="0"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6800C3-B5AA-A341-A475-9ADAAC2CCAB2}" type="doc">
      <dgm:prSet loTypeId="urn:microsoft.com/office/officeart/2008/layout/CircularPictureCallout" loCatId="" qsTypeId="urn:microsoft.com/office/officeart/2005/8/quickstyle/simple1#2" qsCatId="simple" csTypeId="urn:microsoft.com/office/officeart/2005/8/colors/accent1_2#2" csCatId="accent1" phldr="1"/>
      <dgm:spPr/>
      <dgm:t>
        <a:bodyPr/>
        <a:lstStyle/>
        <a:p>
          <a:endParaRPr lang="fr-FR"/>
        </a:p>
      </dgm:t>
    </dgm:pt>
    <dgm:pt modelId="{F466DB10-8099-7642-A843-91C28B080F07}">
      <dgm:prSet/>
      <dgm:spPr/>
      <dgm:t>
        <a:bodyPr/>
        <a:lstStyle/>
        <a:p>
          <a:r>
            <a:rPr lang="fr-FR" dirty="0">
              <a:latin typeface="Avenir Next Condensed" panose="020B0506020202020204" pitchFamily="34" charset="0"/>
            </a:rPr>
            <a:t>Les Sources</a:t>
          </a:r>
        </a:p>
      </dgm:t>
    </dgm:pt>
    <dgm:pt modelId="{1E7F49AE-36A8-154D-98B7-9B454E6DB72C}" type="parTrans" cxnId="{1DFB9696-B831-F946-A38B-F9BA0A38F1A5}">
      <dgm:prSet/>
      <dgm:spPr/>
      <dgm:t>
        <a:bodyPr/>
        <a:lstStyle/>
        <a:p>
          <a:endParaRPr lang="fr-FR"/>
        </a:p>
      </dgm:t>
    </dgm:pt>
    <dgm:pt modelId="{904D2CF4-39A8-814F-B40D-749E782D9270}" type="sibTrans" cxnId="{1DFB9696-B831-F946-A38B-F9BA0A38F1A5}">
      <dgm:prSet/>
      <dgm:spPr>
        <a:solidFill>
          <a:schemeClr val="bg1">
            <a:alpha val="11559"/>
          </a:schemeClr>
        </a:solidFill>
      </dgm:spPr>
      <dgm:t>
        <a:bodyPr/>
        <a:lstStyle/>
        <a:p>
          <a:endParaRPr lang="fr-FR"/>
        </a:p>
      </dgm:t>
    </dgm:pt>
    <dgm:pt modelId="{27C9F83E-3046-E14C-AAE4-7C385F92FAE2}">
      <dgm:prSet phldrT="[Texte]"/>
      <dgm:spPr/>
      <dgm:t>
        <a:bodyPr/>
        <a:lstStyle/>
        <a:p>
          <a:r>
            <a:rPr lang="fr-FR" dirty="0">
              <a:latin typeface="Avenir Next Condensed" panose="020B0506020202020204" pitchFamily="34" charset="0"/>
            </a:rPr>
            <a:t>Micros Electrodynamiques peu sensible, peu de niveau</a:t>
          </a:r>
        </a:p>
      </dgm:t>
    </dgm:pt>
    <dgm:pt modelId="{EC3A9436-AD9D-364D-9E33-7D5FBE14DEDF}" type="parTrans" cxnId="{82EA5211-2039-874D-AFDC-E450EB7E9606}">
      <dgm:prSet/>
      <dgm:spPr/>
      <dgm:t>
        <a:bodyPr/>
        <a:lstStyle/>
        <a:p>
          <a:endParaRPr lang="fr-FR"/>
        </a:p>
      </dgm:t>
    </dgm:pt>
    <dgm:pt modelId="{B405E9A0-9824-D843-BAF8-B84737755945}" type="sibTrans" cxnId="{82EA5211-2039-874D-AFDC-E450EB7E9606}">
      <dgm:prSet/>
      <dgm:spPr>
        <a:blipFill dpi="0" rotWithShape="1">
          <a:blip xmlns:r="http://schemas.openxmlformats.org/officeDocument/2006/relationships" r:embed="rId1"/>
          <a:srcRect/>
          <a:stretch>
            <a:fillRect l="-2000" r="-40000"/>
          </a:stretch>
        </a:blipFill>
      </dgm:spPr>
      <dgm:t>
        <a:bodyPr/>
        <a:lstStyle/>
        <a:p>
          <a:endParaRPr lang="fr-FR"/>
        </a:p>
      </dgm:t>
    </dgm:pt>
    <dgm:pt modelId="{1B27D543-BB29-884D-B7F4-D2D5290CE53E}">
      <dgm:prSet phldrT="[Texte]"/>
      <dgm:spPr/>
      <dgm:t>
        <a:bodyPr/>
        <a:lstStyle/>
        <a:p>
          <a:r>
            <a:rPr lang="fr-FR" dirty="0">
              <a:latin typeface="Avenir Next Condensed" panose="020B0506020202020204" pitchFamily="34" charset="0"/>
            </a:rPr>
            <a:t>Micros Electrostatiques</a:t>
          </a:r>
        </a:p>
      </dgm:t>
    </dgm:pt>
    <dgm:pt modelId="{468C94B9-EF97-DC4D-9442-7596B8F74403}" type="parTrans" cxnId="{6B19AC3E-4D74-364C-BFC8-BC5B2E4D82B6}">
      <dgm:prSet/>
      <dgm:spPr/>
      <dgm:t>
        <a:bodyPr/>
        <a:lstStyle/>
        <a:p>
          <a:endParaRPr lang="fr-FR"/>
        </a:p>
      </dgm:t>
    </dgm:pt>
    <dgm:pt modelId="{D089F26D-FFA1-1D4C-B5F6-AC4A906FCB6B}" type="sibTrans" cxnId="{6B19AC3E-4D74-364C-BFC8-BC5B2E4D82B6}">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t>
        <a:bodyPr/>
        <a:lstStyle/>
        <a:p>
          <a:endParaRPr lang="fr-FR"/>
        </a:p>
      </dgm:t>
    </dgm:pt>
    <dgm:pt modelId="{F81CC84D-7E1F-3440-8E34-194C1FACAFAF}">
      <dgm:prSet phldrT="[Texte]"/>
      <dgm:spPr/>
      <dgm:t>
        <a:bodyPr/>
        <a:lstStyle/>
        <a:p>
          <a:r>
            <a:rPr lang="fr-FR" dirty="0">
              <a:latin typeface="Avenir Next Condensed" panose="020B0506020202020204" pitchFamily="34" charset="0"/>
            </a:rPr>
            <a:t>Carte Son -CD etc.</a:t>
          </a:r>
        </a:p>
      </dgm:t>
    </dgm:pt>
    <dgm:pt modelId="{1EF03944-93B7-194F-8E4A-49172E5BCB3A}" type="parTrans" cxnId="{C7EFC574-7390-8742-8F49-70DCDA936E2B}">
      <dgm:prSet/>
      <dgm:spPr/>
      <dgm:t>
        <a:bodyPr/>
        <a:lstStyle/>
        <a:p>
          <a:endParaRPr lang="fr-FR"/>
        </a:p>
      </dgm:t>
    </dgm:pt>
    <dgm:pt modelId="{4236B74F-F97B-2342-8E6D-DFAFBAB6076E}" type="sibTrans" cxnId="{C7EFC574-7390-8742-8F49-70DCDA936E2B}">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68000" r="-68000"/>
          </a:stretch>
        </a:blipFill>
      </dgm:spPr>
      <dgm:t>
        <a:bodyPr/>
        <a:lstStyle/>
        <a:p>
          <a:endParaRPr lang="fr-FR"/>
        </a:p>
      </dgm:t>
    </dgm:pt>
    <dgm:pt modelId="{C7358823-6F5D-9540-998A-AE72979033AB}" type="pres">
      <dgm:prSet presAssocID="{586800C3-B5AA-A341-A475-9ADAAC2CCAB2}" presName="Name0" presStyleCnt="0">
        <dgm:presLayoutVars>
          <dgm:chMax val="7"/>
          <dgm:chPref val="7"/>
          <dgm:dir/>
        </dgm:presLayoutVars>
      </dgm:prSet>
      <dgm:spPr/>
    </dgm:pt>
    <dgm:pt modelId="{3107EB53-112A-3046-9D61-B3A56E510BE2}" type="pres">
      <dgm:prSet presAssocID="{586800C3-B5AA-A341-A475-9ADAAC2CCAB2}" presName="Name1" presStyleCnt="0"/>
      <dgm:spPr/>
    </dgm:pt>
    <dgm:pt modelId="{829B8D9B-16AD-7E4F-9AA9-CAF4C6852DD7}" type="pres">
      <dgm:prSet presAssocID="{904D2CF4-39A8-814F-B40D-749E782D9270}" presName="picture_1" presStyleCnt="0"/>
      <dgm:spPr/>
    </dgm:pt>
    <dgm:pt modelId="{C12E06CA-4C68-054E-A23B-357894144810}" type="pres">
      <dgm:prSet presAssocID="{904D2CF4-39A8-814F-B40D-749E782D9270}" presName="pictureRepeatNode" presStyleLbl="alignImgPlace1" presStyleIdx="0" presStyleCnt="4" custLinFactNeighborX="0" custLinFactNeighborY="0"/>
      <dgm:spPr/>
    </dgm:pt>
    <dgm:pt modelId="{CF4BB36A-006B-6A45-93B2-2E13DEE7DED7}" type="pres">
      <dgm:prSet presAssocID="{F466DB10-8099-7642-A843-91C28B080F07}" presName="text_1" presStyleLbl="node1" presStyleIdx="0" presStyleCnt="0" custLinFactNeighborX="-9463" custLinFactNeighborY="-38462">
        <dgm:presLayoutVars>
          <dgm:bulletEnabled val="1"/>
        </dgm:presLayoutVars>
      </dgm:prSet>
      <dgm:spPr/>
    </dgm:pt>
    <dgm:pt modelId="{03228BA7-1498-C14B-9657-DAC8C17BC7DD}" type="pres">
      <dgm:prSet presAssocID="{B405E9A0-9824-D843-BAF8-B84737755945}" presName="picture_2" presStyleCnt="0"/>
      <dgm:spPr/>
    </dgm:pt>
    <dgm:pt modelId="{B241E29D-FC27-9E49-8A88-C35895D0A0A9}" type="pres">
      <dgm:prSet presAssocID="{B405E9A0-9824-D843-BAF8-B84737755945}" presName="pictureRepeatNode" presStyleLbl="alignImgPlace1" presStyleIdx="1" presStyleCnt="4" custScaleX="46932" custScaleY="46932" custLinFactNeighborX="-1265"/>
      <dgm:spPr/>
    </dgm:pt>
    <dgm:pt modelId="{EE161DA4-D5F4-F14C-A6A7-8E70B40519CD}" type="pres">
      <dgm:prSet presAssocID="{27C9F83E-3046-E14C-AAE4-7C385F92FAE2}" presName="line_2" presStyleLbl="parChTrans1D1" presStyleIdx="0" presStyleCnt="3"/>
      <dgm:spPr>
        <a:ln>
          <a:solidFill>
            <a:schemeClr val="tx1"/>
          </a:solidFill>
        </a:ln>
      </dgm:spPr>
    </dgm:pt>
    <dgm:pt modelId="{E3B6EF2C-B19F-8D49-8FB7-7F4E0DB6C98B}" type="pres">
      <dgm:prSet presAssocID="{27C9F83E-3046-E14C-AAE4-7C385F92FAE2}" presName="textparent_2" presStyleLbl="node1" presStyleIdx="0" presStyleCnt="0"/>
      <dgm:spPr/>
    </dgm:pt>
    <dgm:pt modelId="{8C1738AC-B530-5A4C-B5D1-36C4F468893C}" type="pres">
      <dgm:prSet presAssocID="{27C9F83E-3046-E14C-AAE4-7C385F92FAE2}" presName="text_2" presStyleLbl="revTx" presStyleIdx="0" presStyleCnt="3">
        <dgm:presLayoutVars>
          <dgm:bulletEnabled val="1"/>
        </dgm:presLayoutVars>
      </dgm:prSet>
      <dgm:spPr/>
    </dgm:pt>
    <dgm:pt modelId="{2D437984-AC25-894B-8373-65AE5BC9232F}" type="pres">
      <dgm:prSet presAssocID="{D089F26D-FFA1-1D4C-B5F6-AC4A906FCB6B}" presName="picture_3" presStyleCnt="0"/>
      <dgm:spPr/>
    </dgm:pt>
    <dgm:pt modelId="{978E3919-47AE-494C-A1AF-FC6CC0FE8ACB}" type="pres">
      <dgm:prSet presAssocID="{D089F26D-FFA1-1D4C-B5F6-AC4A906FCB6B}" presName="pictureRepeatNode" presStyleLbl="alignImgPlace1" presStyleIdx="2" presStyleCnt="4" custScaleX="61824" custScaleY="61824"/>
      <dgm:spPr/>
    </dgm:pt>
    <dgm:pt modelId="{3E1E3AF9-9D39-A54A-9359-C0EAADD26904}" type="pres">
      <dgm:prSet presAssocID="{1B27D543-BB29-884D-B7F4-D2D5290CE53E}" presName="line_3" presStyleLbl="parChTrans1D1" presStyleIdx="1" presStyleCnt="3"/>
      <dgm:spPr>
        <a:ln>
          <a:solidFill>
            <a:schemeClr val="tx1"/>
          </a:solidFill>
        </a:ln>
      </dgm:spPr>
    </dgm:pt>
    <dgm:pt modelId="{F972E38B-98ED-D740-8BE7-ECF4110CD39B}" type="pres">
      <dgm:prSet presAssocID="{1B27D543-BB29-884D-B7F4-D2D5290CE53E}" presName="textparent_3" presStyleLbl="node1" presStyleIdx="0" presStyleCnt="0"/>
      <dgm:spPr/>
    </dgm:pt>
    <dgm:pt modelId="{636483E3-5812-F94C-9095-92221584C34E}" type="pres">
      <dgm:prSet presAssocID="{1B27D543-BB29-884D-B7F4-D2D5290CE53E}" presName="text_3" presStyleLbl="revTx" presStyleIdx="1" presStyleCnt="3">
        <dgm:presLayoutVars>
          <dgm:bulletEnabled val="1"/>
        </dgm:presLayoutVars>
      </dgm:prSet>
      <dgm:spPr/>
    </dgm:pt>
    <dgm:pt modelId="{DCF27F6B-EC09-BF45-A537-03A439BE9BEB}" type="pres">
      <dgm:prSet presAssocID="{4236B74F-F97B-2342-8E6D-DFAFBAB6076E}" presName="picture_4" presStyleCnt="0"/>
      <dgm:spPr/>
    </dgm:pt>
    <dgm:pt modelId="{9B036C51-8A97-AF4F-AF97-38F1AB3D16C5}" type="pres">
      <dgm:prSet presAssocID="{4236B74F-F97B-2342-8E6D-DFAFBAB6076E}" presName="pictureRepeatNode" presStyleLbl="alignImgPlace1" presStyleIdx="3" presStyleCnt="4" custScaleX="76239" custScaleY="76239"/>
      <dgm:spPr/>
    </dgm:pt>
    <dgm:pt modelId="{A4DCDA22-BC21-4A43-A8DB-E2A6900F8E6F}" type="pres">
      <dgm:prSet presAssocID="{F81CC84D-7E1F-3440-8E34-194C1FACAFAF}" presName="line_4" presStyleLbl="parChTrans1D1" presStyleIdx="2" presStyleCnt="3"/>
      <dgm:spPr>
        <a:ln>
          <a:solidFill>
            <a:schemeClr val="tx1"/>
          </a:solidFill>
        </a:ln>
      </dgm:spPr>
    </dgm:pt>
    <dgm:pt modelId="{5B50F5E4-F38E-D046-8DC6-4FC2C819DD23}" type="pres">
      <dgm:prSet presAssocID="{F81CC84D-7E1F-3440-8E34-194C1FACAFAF}" presName="textparent_4" presStyleLbl="node1" presStyleIdx="0" presStyleCnt="0"/>
      <dgm:spPr/>
    </dgm:pt>
    <dgm:pt modelId="{CA04D2E9-F7F2-5E49-95F8-252112BD4274}" type="pres">
      <dgm:prSet presAssocID="{F81CC84D-7E1F-3440-8E34-194C1FACAFAF}" presName="text_4" presStyleLbl="revTx" presStyleIdx="2" presStyleCnt="3" custScaleX="186808">
        <dgm:presLayoutVars>
          <dgm:bulletEnabled val="1"/>
        </dgm:presLayoutVars>
      </dgm:prSet>
      <dgm:spPr/>
    </dgm:pt>
  </dgm:ptLst>
  <dgm:cxnLst>
    <dgm:cxn modelId="{96C5260D-90D4-4C48-AED7-BF1778308D5D}" type="presOf" srcId="{586800C3-B5AA-A341-A475-9ADAAC2CCAB2}" destId="{C7358823-6F5D-9540-998A-AE72979033AB}" srcOrd="0" destOrd="0" presId="urn:microsoft.com/office/officeart/2008/layout/CircularPictureCallout"/>
    <dgm:cxn modelId="{82EA5211-2039-874D-AFDC-E450EB7E9606}" srcId="{586800C3-B5AA-A341-A475-9ADAAC2CCAB2}" destId="{27C9F83E-3046-E14C-AAE4-7C385F92FAE2}" srcOrd="1" destOrd="0" parTransId="{EC3A9436-AD9D-364D-9E33-7D5FBE14DEDF}" sibTransId="{B405E9A0-9824-D843-BAF8-B84737755945}"/>
    <dgm:cxn modelId="{0FD93816-D62E-B94C-A45B-41BB89039D5C}" type="presOf" srcId="{F81CC84D-7E1F-3440-8E34-194C1FACAFAF}" destId="{CA04D2E9-F7F2-5E49-95F8-252112BD4274}" srcOrd="0" destOrd="0" presId="urn:microsoft.com/office/officeart/2008/layout/CircularPictureCallout"/>
    <dgm:cxn modelId="{9E95C519-09EA-F544-855A-C949592E0C2D}" type="presOf" srcId="{904D2CF4-39A8-814F-B40D-749E782D9270}" destId="{C12E06CA-4C68-054E-A23B-357894144810}" srcOrd="0" destOrd="0" presId="urn:microsoft.com/office/officeart/2008/layout/CircularPictureCallout"/>
    <dgm:cxn modelId="{DD8A5D2A-BEE3-D845-B08A-11CD35BDA723}" type="presOf" srcId="{B405E9A0-9824-D843-BAF8-B84737755945}" destId="{B241E29D-FC27-9E49-8A88-C35895D0A0A9}" srcOrd="0" destOrd="0" presId="urn:microsoft.com/office/officeart/2008/layout/CircularPictureCallout"/>
    <dgm:cxn modelId="{55747F31-110B-EF4E-B701-1A356A9C4E4B}" type="presOf" srcId="{27C9F83E-3046-E14C-AAE4-7C385F92FAE2}" destId="{8C1738AC-B530-5A4C-B5D1-36C4F468893C}" srcOrd="0" destOrd="0" presId="urn:microsoft.com/office/officeart/2008/layout/CircularPictureCallout"/>
    <dgm:cxn modelId="{6B19AC3E-4D74-364C-BFC8-BC5B2E4D82B6}" srcId="{586800C3-B5AA-A341-A475-9ADAAC2CCAB2}" destId="{1B27D543-BB29-884D-B7F4-D2D5290CE53E}" srcOrd="2" destOrd="0" parTransId="{468C94B9-EF97-DC4D-9442-7596B8F74403}" sibTransId="{D089F26D-FFA1-1D4C-B5F6-AC4A906FCB6B}"/>
    <dgm:cxn modelId="{060C9161-0F05-3D4A-93AC-3970AB80538E}" type="presOf" srcId="{F466DB10-8099-7642-A843-91C28B080F07}" destId="{CF4BB36A-006B-6A45-93B2-2E13DEE7DED7}" srcOrd="0" destOrd="0" presId="urn:microsoft.com/office/officeart/2008/layout/CircularPictureCallout"/>
    <dgm:cxn modelId="{DEC07E73-6CC3-C74A-AA4F-BA7EA5DEC5CE}" type="presOf" srcId="{4236B74F-F97B-2342-8E6D-DFAFBAB6076E}" destId="{9B036C51-8A97-AF4F-AF97-38F1AB3D16C5}" srcOrd="0" destOrd="0" presId="urn:microsoft.com/office/officeart/2008/layout/CircularPictureCallout"/>
    <dgm:cxn modelId="{C7EFC574-7390-8742-8F49-70DCDA936E2B}" srcId="{586800C3-B5AA-A341-A475-9ADAAC2CCAB2}" destId="{F81CC84D-7E1F-3440-8E34-194C1FACAFAF}" srcOrd="3" destOrd="0" parTransId="{1EF03944-93B7-194F-8E4A-49172E5BCB3A}" sibTransId="{4236B74F-F97B-2342-8E6D-DFAFBAB6076E}"/>
    <dgm:cxn modelId="{474D1188-04BC-164D-A198-FBEBBA17FC91}" type="presOf" srcId="{D089F26D-FFA1-1D4C-B5F6-AC4A906FCB6B}" destId="{978E3919-47AE-494C-A1AF-FC6CC0FE8ACB}" srcOrd="0" destOrd="0" presId="urn:microsoft.com/office/officeart/2008/layout/CircularPictureCallout"/>
    <dgm:cxn modelId="{1DFB9696-B831-F946-A38B-F9BA0A38F1A5}" srcId="{586800C3-B5AA-A341-A475-9ADAAC2CCAB2}" destId="{F466DB10-8099-7642-A843-91C28B080F07}" srcOrd="0" destOrd="0" parTransId="{1E7F49AE-36A8-154D-98B7-9B454E6DB72C}" sibTransId="{904D2CF4-39A8-814F-B40D-749E782D9270}"/>
    <dgm:cxn modelId="{D2DA68F8-0A29-8F45-8EB3-5A506E093A23}" type="presOf" srcId="{1B27D543-BB29-884D-B7F4-D2D5290CE53E}" destId="{636483E3-5812-F94C-9095-92221584C34E}" srcOrd="0" destOrd="0" presId="urn:microsoft.com/office/officeart/2008/layout/CircularPictureCallout"/>
    <dgm:cxn modelId="{09F23963-C994-0140-87BB-4D04BAB6B505}" type="presParOf" srcId="{C7358823-6F5D-9540-998A-AE72979033AB}" destId="{3107EB53-112A-3046-9D61-B3A56E510BE2}" srcOrd="0" destOrd="0" presId="urn:microsoft.com/office/officeart/2008/layout/CircularPictureCallout"/>
    <dgm:cxn modelId="{12EBB457-D752-B44A-B851-7B6A481FD79F}" type="presParOf" srcId="{3107EB53-112A-3046-9D61-B3A56E510BE2}" destId="{829B8D9B-16AD-7E4F-9AA9-CAF4C6852DD7}" srcOrd="0" destOrd="0" presId="urn:microsoft.com/office/officeart/2008/layout/CircularPictureCallout"/>
    <dgm:cxn modelId="{F58A482C-EEE0-D24E-8C9E-84BC89967543}" type="presParOf" srcId="{829B8D9B-16AD-7E4F-9AA9-CAF4C6852DD7}" destId="{C12E06CA-4C68-054E-A23B-357894144810}" srcOrd="0" destOrd="0" presId="urn:microsoft.com/office/officeart/2008/layout/CircularPictureCallout"/>
    <dgm:cxn modelId="{6F075C13-9C59-5049-BB1F-7515C0E67118}" type="presParOf" srcId="{3107EB53-112A-3046-9D61-B3A56E510BE2}" destId="{CF4BB36A-006B-6A45-93B2-2E13DEE7DED7}" srcOrd="1" destOrd="0" presId="urn:microsoft.com/office/officeart/2008/layout/CircularPictureCallout"/>
    <dgm:cxn modelId="{5B6FFC0C-1DF6-F44C-92CE-D5529F562F0E}" type="presParOf" srcId="{3107EB53-112A-3046-9D61-B3A56E510BE2}" destId="{03228BA7-1498-C14B-9657-DAC8C17BC7DD}" srcOrd="2" destOrd="0" presId="urn:microsoft.com/office/officeart/2008/layout/CircularPictureCallout"/>
    <dgm:cxn modelId="{48E85177-2A95-2F4C-A0DD-C0856EC318A7}" type="presParOf" srcId="{03228BA7-1498-C14B-9657-DAC8C17BC7DD}" destId="{B241E29D-FC27-9E49-8A88-C35895D0A0A9}" srcOrd="0" destOrd="0" presId="urn:microsoft.com/office/officeart/2008/layout/CircularPictureCallout"/>
    <dgm:cxn modelId="{C32519DB-A683-2F48-8CDA-5EC671D365ED}" type="presParOf" srcId="{3107EB53-112A-3046-9D61-B3A56E510BE2}" destId="{EE161DA4-D5F4-F14C-A6A7-8E70B40519CD}" srcOrd="3" destOrd="0" presId="urn:microsoft.com/office/officeart/2008/layout/CircularPictureCallout"/>
    <dgm:cxn modelId="{62222137-57C6-4C43-AD67-222DC1E2AD2D}" type="presParOf" srcId="{3107EB53-112A-3046-9D61-B3A56E510BE2}" destId="{E3B6EF2C-B19F-8D49-8FB7-7F4E0DB6C98B}" srcOrd="4" destOrd="0" presId="urn:microsoft.com/office/officeart/2008/layout/CircularPictureCallout"/>
    <dgm:cxn modelId="{6D402DB9-F471-D94B-9F4D-FE0BCC9D99DB}" type="presParOf" srcId="{E3B6EF2C-B19F-8D49-8FB7-7F4E0DB6C98B}" destId="{8C1738AC-B530-5A4C-B5D1-36C4F468893C}" srcOrd="0" destOrd="0" presId="urn:microsoft.com/office/officeart/2008/layout/CircularPictureCallout"/>
    <dgm:cxn modelId="{66FC556E-A4C8-8B40-926F-08F2D9ABDE3D}" type="presParOf" srcId="{3107EB53-112A-3046-9D61-B3A56E510BE2}" destId="{2D437984-AC25-894B-8373-65AE5BC9232F}" srcOrd="5" destOrd="0" presId="urn:microsoft.com/office/officeart/2008/layout/CircularPictureCallout"/>
    <dgm:cxn modelId="{8D41E549-F812-A446-93D7-9645E2803100}" type="presParOf" srcId="{2D437984-AC25-894B-8373-65AE5BC9232F}" destId="{978E3919-47AE-494C-A1AF-FC6CC0FE8ACB}" srcOrd="0" destOrd="0" presId="urn:microsoft.com/office/officeart/2008/layout/CircularPictureCallout"/>
    <dgm:cxn modelId="{24EF3A30-E8A4-2C48-8027-7F88A9297190}" type="presParOf" srcId="{3107EB53-112A-3046-9D61-B3A56E510BE2}" destId="{3E1E3AF9-9D39-A54A-9359-C0EAADD26904}" srcOrd="6" destOrd="0" presId="urn:microsoft.com/office/officeart/2008/layout/CircularPictureCallout"/>
    <dgm:cxn modelId="{A2BFEF7D-A850-6641-BEBD-8BEE5DF2ACA6}" type="presParOf" srcId="{3107EB53-112A-3046-9D61-B3A56E510BE2}" destId="{F972E38B-98ED-D740-8BE7-ECF4110CD39B}" srcOrd="7" destOrd="0" presId="urn:microsoft.com/office/officeart/2008/layout/CircularPictureCallout"/>
    <dgm:cxn modelId="{E84F7C90-F187-1741-B3E7-7C54B3C7C331}" type="presParOf" srcId="{F972E38B-98ED-D740-8BE7-ECF4110CD39B}" destId="{636483E3-5812-F94C-9095-92221584C34E}" srcOrd="0" destOrd="0" presId="urn:microsoft.com/office/officeart/2008/layout/CircularPictureCallout"/>
    <dgm:cxn modelId="{AD5A5DC6-17C7-EF48-8ABA-1CBCA95A2880}" type="presParOf" srcId="{3107EB53-112A-3046-9D61-B3A56E510BE2}" destId="{DCF27F6B-EC09-BF45-A537-03A439BE9BEB}" srcOrd="8" destOrd="0" presId="urn:microsoft.com/office/officeart/2008/layout/CircularPictureCallout"/>
    <dgm:cxn modelId="{188341FC-2DAF-A446-9C00-35C4C3D76057}" type="presParOf" srcId="{DCF27F6B-EC09-BF45-A537-03A439BE9BEB}" destId="{9B036C51-8A97-AF4F-AF97-38F1AB3D16C5}" srcOrd="0" destOrd="0" presId="urn:microsoft.com/office/officeart/2008/layout/CircularPictureCallout"/>
    <dgm:cxn modelId="{8B1A7D1E-DFEB-7A43-BBB4-EF2F5A4A865A}" type="presParOf" srcId="{3107EB53-112A-3046-9D61-B3A56E510BE2}" destId="{A4DCDA22-BC21-4A43-A8DB-E2A6900F8E6F}" srcOrd="9" destOrd="0" presId="urn:microsoft.com/office/officeart/2008/layout/CircularPictureCallout"/>
    <dgm:cxn modelId="{1EFEB9FA-AFD2-DC45-931B-8F738BE79134}" type="presParOf" srcId="{3107EB53-112A-3046-9D61-B3A56E510BE2}" destId="{5B50F5E4-F38E-D046-8DC6-4FC2C819DD23}" srcOrd="10" destOrd="0" presId="urn:microsoft.com/office/officeart/2008/layout/CircularPictureCallout"/>
    <dgm:cxn modelId="{38A2642B-9C28-514B-ADCE-DA1D83F997B2}" type="presParOf" srcId="{5B50F5E4-F38E-D046-8DC6-4FC2C819DD23}" destId="{CA04D2E9-F7F2-5E49-95F8-252112BD4274}" srcOrd="0"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6800C3-B5AA-A341-A475-9ADAAC2CCAB2}" type="doc">
      <dgm:prSet loTypeId="urn:microsoft.com/office/officeart/2008/layout/CircularPictureCallout" loCatId="" qsTypeId="urn:microsoft.com/office/officeart/2005/8/quickstyle/simple1#3" qsCatId="simple" csTypeId="urn:microsoft.com/office/officeart/2005/8/colors/accent1_2#3" csCatId="accent1" phldr="1"/>
      <dgm:spPr/>
      <dgm:t>
        <a:bodyPr/>
        <a:lstStyle/>
        <a:p>
          <a:endParaRPr lang="fr-FR"/>
        </a:p>
      </dgm:t>
    </dgm:pt>
    <dgm:pt modelId="{F466DB10-8099-7642-A843-91C28B080F07}">
      <dgm:prSet/>
      <dgm:spPr/>
      <dgm:t>
        <a:bodyPr/>
        <a:lstStyle/>
        <a:p>
          <a:r>
            <a:rPr lang="fr-FR" dirty="0">
              <a:latin typeface="Avenir Next Condensed" panose="020B0506020202020204" pitchFamily="34" charset="0"/>
            </a:rPr>
            <a:t>Les Sources</a:t>
          </a:r>
        </a:p>
      </dgm:t>
    </dgm:pt>
    <dgm:pt modelId="{1E7F49AE-36A8-154D-98B7-9B454E6DB72C}" type="parTrans" cxnId="{1DFB9696-B831-F946-A38B-F9BA0A38F1A5}">
      <dgm:prSet/>
      <dgm:spPr/>
      <dgm:t>
        <a:bodyPr/>
        <a:lstStyle/>
        <a:p>
          <a:endParaRPr lang="fr-FR"/>
        </a:p>
      </dgm:t>
    </dgm:pt>
    <dgm:pt modelId="{904D2CF4-39A8-814F-B40D-749E782D9270}" type="sibTrans" cxnId="{1DFB9696-B831-F946-A38B-F9BA0A38F1A5}">
      <dgm:prSet/>
      <dgm:spPr>
        <a:solidFill>
          <a:schemeClr val="bg1">
            <a:alpha val="11559"/>
          </a:schemeClr>
        </a:solidFill>
      </dgm:spPr>
      <dgm:t>
        <a:bodyPr/>
        <a:lstStyle/>
        <a:p>
          <a:endParaRPr lang="fr-FR"/>
        </a:p>
      </dgm:t>
    </dgm:pt>
    <dgm:pt modelId="{27C9F83E-3046-E14C-AAE4-7C385F92FAE2}">
      <dgm:prSet phldrT="[Texte]"/>
      <dgm:spPr/>
      <dgm:t>
        <a:bodyPr/>
        <a:lstStyle/>
        <a:p>
          <a:r>
            <a:rPr lang="fr-FR" dirty="0">
              <a:latin typeface="Avenir Next Condensed" panose="020B0506020202020204" pitchFamily="34" charset="0"/>
            </a:rPr>
            <a:t>Micros Electrodynamiques peu sensible, peu de niveau</a:t>
          </a:r>
        </a:p>
      </dgm:t>
    </dgm:pt>
    <dgm:pt modelId="{EC3A9436-AD9D-364D-9E33-7D5FBE14DEDF}" type="parTrans" cxnId="{82EA5211-2039-874D-AFDC-E450EB7E9606}">
      <dgm:prSet/>
      <dgm:spPr/>
      <dgm:t>
        <a:bodyPr/>
        <a:lstStyle/>
        <a:p>
          <a:endParaRPr lang="fr-FR"/>
        </a:p>
      </dgm:t>
    </dgm:pt>
    <dgm:pt modelId="{B405E9A0-9824-D843-BAF8-B84737755945}" type="sibTrans" cxnId="{82EA5211-2039-874D-AFDC-E450EB7E9606}">
      <dgm:prSet/>
      <dgm:spPr>
        <a:blipFill dpi="0" rotWithShape="1">
          <a:blip xmlns:r="http://schemas.openxmlformats.org/officeDocument/2006/relationships" r:embed="rId1"/>
          <a:srcRect/>
          <a:stretch>
            <a:fillRect l="-2000" r="-40000"/>
          </a:stretch>
        </a:blipFill>
      </dgm:spPr>
      <dgm:t>
        <a:bodyPr/>
        <a:lstStyle/>
        <a:p>
          <a:endParaRPr lang="fr-FR"/>
        </a:p>
      </dgm:t>
    </dgm:pt>
    <dgm:pt modelId="{1B27D543-BB29-884D-B7F4-D2D5290CE53E}">
      <dgm:prSet phldrT="[Texte]"/>
      <dgm:spPr/>
      <dgm:t>
        <a:bodyPr/>
        <a:lstStyle/>
        <a:p>
          <a:r>
            <a:rPr lang="fr-FR" dirty="0">
              <a:latin typeface="Avenir Next Condensed" panose="020B0506020202020204" pitchFamily="34" charset="0"/>
            </a:rPr>
            <a:t>Micros Electrostatiques</a:t>
          </a:r>
        </a:p>
      </dgm:t>
    </dgm:pt>
    <dgm:pt modelId="{468C94B9-EF97-DC4D-9442-7596B8F74403}" type="parTrans" cxnId="{6B19AC3E-4D74-364C-BFC8-BC5B2E4D82B6}">
      <dgm:prSet/>
      <dgm:spPr/>
      <dgm:t>
        <a:bodyPr/>
        <a:lstStyle/>
        <a:p>
          <a:endParaRPr lang="fr-FR"/>
        </a:p>
      </dgm:t>
    </dgm:pt>
    <dgm:pt modelId="{D089F26D-FFA1-1D4C-B5F6-AC4A906FCB6B}" type="sibTrans" cxnId="{6B19AC3E-4D74-364C-BFC8-BC5B2E4D82B6}">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t>
        <a:bodyPr/>
        <a:lstStyle/>
        <a:p>
          <a:endParaRPr lang="fr-FR"/>
        </a:p>
      </dgm:t>
    </dgm:pt>
    <dgm:pt modelId="{F81CC84D-7E1F-3440-8E34-194C1FACAFAF}">
      <dgm:prSet phldrT="[Texte]"/>
      <dgm:spPr/>
      <dgm:t>
        <a:bodyPr/>
        <a:lstStyle/>
        <a:p>
          <a:r>
            <a:rPr lang="fr-FR" dirty="0">
              <a:latin typeface="Avenir Next Condensed" panose="020B0506020202020204" pitchFamily="34" charset="0"/>
            </a:rPr>
            <a:t>Carte Son -CD etc.</a:t>
          </a:r>
        </a:p>
      </dgm:t>
    </dgm:pt>
    <dgm:pt modelId="{1EF03944-93B7-194F-8E4A-49172E5BCB3A}" type="parTrans" cxnId="{C7EFC574-7390-8742-8F49-70DCDA936E2B}">
      <dgm:prSet/>
      <dgm:spPr/>
      <dgm:t>
        <a:bodyPr/>
        <a:lstStyle/>
        <a:p>
          <a:endParaRPr lang="fr-FR"/>
        </a:p>
      </dgm:t>
    </dgm:pt>
    <dgm:pt modelId="{4236B74F-F97B-2342-8E6D-DFAFBAB6076E}" type="sibTrans" cxnId="{C7EFC574-7390-8742-8F49-70DCDA936E2B}">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68000" r="-68000"/>
          </a:stretch>
        </a:blipFill>
      </dgm:spPr>
      <dgm:t>
        <a:bodyPr/>
        <a:lstStyle/>
        <a:p>
          <a:endParaRPr lang="fr-FR"/>
        </a:p>
      </dgm:t>
    </dgm:pt>
    <dgm:pt modelId="{C7358823-6F5D-9540-998A-AE72979033AB}" type="pres">
      <dgm:prSet presAssocID="{586800C3-B5AA-A341-A475-9ADAAC2CCAB2}" presName="Name0" presStyleCnt="0">
        <dgm:presLayoutVars>
          <dgm:chMax val="7"/>
          <dgm:chPref val="7"/>
          <dgm:dir/>
        </dgm:presLayoutVars>
      </dgm:prSet>
      <dgm:spPr/>
    </dgm:pt>
    <dgm:pt modelId="{3107EB53-112A-3046-9D61-B3A56E510BE2}" type="pres">
      <dgm:prSet presAssocID="{586800C3-B5AA-A341-A475-9ADAAC2CCAB2}" presName="Name1" presStyleCnt="0"/>
      <dgm:spPr/>
    </dgm:pt>
    <dgm:pt modelId="{829B8D9B-16AD-7E4F-9AA9-CAF4C6852DD7}" type="pres">
      <dgm:prSet presAssocID="{904D2CF4-39A8-814F-B40D-749E782D9270}" presName="picture_1" presStyleCnt="0"/>
      <dgm:spPr/>
    </dgm:pt>
    <dgm:pt modelId="{C12E06CA-4C68-054E-A23B-357894144810}" type="pres">
      <dgm:prSet presAssocID="{904D2CF4-39A8-814F-B40D-749E782D9270}" presName="pictureRepeatNode" presStyleLbl="alignImgPlace1" presStyleIdx="0" presStyleCnt="4" custLinFactNeighborX="0" custLinFactNeighborY="0"/>
      <dgm:spPr/>
    </dgm:pt>
    <dgm:pt modelId="{CF4BB36A-006B-6A45-93B2-2E13DEE7DED7}" type="pres">
      <dgm:prSet presAssocID="{F466DB10-8099-7642-A843-91C28B080F07}" presName="text_1" presStyleLbl="node1" presStyleIdx="0" presStyleCnt="0" custLinFactNeighborX="-9463" custLinFactNeighborY="-38462">
        <dgm:presLayoutVars>
          <dgm:bulletEnabled val="1"/>
        </dgm:presLayoutVars>
      </dgm:prSet>
      <dgm:spPr/>
    </dgm:pt>
    <dgm:pt modelId="{03228BA7-1498-C14B-9657-DAC8C17BC7DD}" type="pres">
      <dgm:prSet presAssocID="{B405E9A0-9824-D843-BAF8-B84737755945}" presName="picture_2" presStyleCnt="0"/>
      <dgm:spPr/>
    </dgm:pt>
    <dgm:pt modelId="{B241E29D-FC27-9E49-8A88-C35895D0A0A9}" type="pres">
      <dgm:prSet presAssocID="{B405E9A0-9824-D843-BAF8-B84737755945}" presName="pictureRepeatNode" presStyleLbl="alignImgPlace1" presStyleIdx="1" presStyleCnt="4" custScaleX="46932" custScaleY="46932" custLinFactNeighborX="-1265"/>
      <dgm:spPr/>
    </dgm:pt>
    <dgm:pt modelId="{EE161DA4-D5F4-F14C-A6A7-8E70B40519CD}" type="pres">
      <dgm:prSet presAssocID="{27C9F83E-3046-E14C-AAE4-7C385F92FAE2}" presName="line_2" presStyleLbl="parChTrans1D1" presStyleIdx="0" presStyleCnt="3"/>
      <dgm:spPr>
        <a:ln>
          <a:solidFill>
            <a:schemeClr val="tx1"/>
          </a:solidFill>
        </a:ln>
      </dgm:spPr>
    </dgm:pt>
    <dgm:pt modelId="{E3B6EF2C-B19F-8D49-8FB7-7F4E0DB6C98B}" type="pres">
      <dgm:prSet presAssocID="{27C9F83E-3046-E14C-AAE4-7C385F92FAE2}" presName="textparent_2" presStyleLbl="node1" presStyleIdx="0" presStyleCnt="0"/>
      <dgm:spPr/>
    </dgm:pt>
    <dgm:pt modelId="{8C1738AC-B530-5A4C-B5D1-36C4F468893C}" type="pres">
      <dgm:prSet presAssocID="{27C9F83E-3046-E14C-AAE4-7C385F92FAE2}" presName="text_2" presStyleLbl="revTx" presStyleIdx="0" presStyleCnt="3">
        <dgm:presLayoutVars>
          <dgm:bulletEnabled val="1"/>
        </dgm:presLayoutVars>
      </dgm:prSet>
      <dgm:spPr/>
    </dgm:pt>
    <dgm:pt modelId="{2D437984-AC25-894B-8373-65AE5BC9232F}" type="pres">
      <dgm:prSet presAssocID="{D089F26D-FFA1-1D4C-B5F6-AC4A906FCB6B}" presName="picture_3" presStyleCnt="0"/>
      <dgm:spPr/>
    </dgm:pt>
    <dgm:pt modelId="{978E3919-47AE-494C-A1AF-FC6CC0FE8ACB}" type="pres">
      <dgm:prSet presAssocID="{D089F26D-FFA1-1D4C-B5F6-AC4A906FCB6B}" presName="pictureRepeatNode" presStyleLbl="alignImgPlace1" presStyleIdx="2" presStyleCnt="4" custScaleX="85676" custScaleY="85676"/>
      <dgm:spPr/>
    </dgm:pt>
    <dgm:pt modelId="{3E1E3AF9-9D39-A54A-9359-C0EAADD26904}" type="pres">
      <dgm:prSet presAssocID="{1B27D543-BB29-884D-B7F4-D2D5290CE53E}" presName="line_3" presStyleLbl="parChTrans1D1" presStyleIdx="1" presStyleCnt="3"/>
      <dgm:spPr>
        <a:ln>
          <a:solidFill>
            <a:schemeClr val="tx1"/>
          </a:solidFill>
        </a:ln>
      </dgm:spPr>
    </dgm:pt>
    <dgm:pt modelId="{F972E38B-98ED-D740-8BE7-ECF4110CD39B}" type="pres">
      <dgm:prSet presAssocID="{1B27D543-BB29-884D-B7F4-D2D5290CE53E}" presName="textparent_3" presStyleLbl="node1" presStyleIdx="0" presStyleCnt="0"/>
      <dgm:spPr/>
    </dgm:pt>
    <dgm:pt modelId="{636483E3-5812-F94C-9095-92221584C34E}" type="pres">
      <dgm:prSet presAssocID="{1B27D543-BB29-884D-B7F4-D2D5290CE53E}" presName="text_3" presStyleLbl="revTx" presStyleIdx="1" presStyleCnt="3">
        <dgm:presLayoutVars>
          <dgm:bulletEnabled val="1"/>
        </dgm:presLayoutVars>
      </dgm:prSet>
      <dgm:spPr/>
    </dgm:pt>
    <dgm:pt modelId="{DCF27F6B-EC09-BF45-A537-03A439BE9BEB}" type="pres">
      <dgm:prSet presAssocID="{4236B74F-F97B-2342-8E6D-DFAFBAB6076E}" presName="picture_4" presStyleCnt="0"/>
      <dgm:spPr/>
    </dgm:pt>
    <dgm:pt modelId="{9B036C51-8A97-AF4F-AF97-38F1AB3D16C5}" type="pres">
      <dgm:prSet presAssocID="{4236B74F-F97B-2342-8E6D-DFAFBAB6076E}" presName="pictureRepeatNode" presStyleLbl="alignImgPlace1" presStyleIdx="3" presStyleCnt="4" custScaleX="72784" custScaleY="72784"/>
      <dgm:spPr/>
    </dgm:pt>
    <dgm:pt modelId="{A4DCDA22-BC21-4A43-A8DB-E2A6900F8E6F}" type="pres">
      <dgm:prSet presAssocID="{F81CC84D-7E1F-3440-8E34-194C1FACAFAF}" presName="line_4" presStyleLbl="parChTrans1D1" presStyleIdx="2" presStyleCnt="3"/>
      <dgm:spPr>
        <a:ln>
          <a:solidFill>
            <a:schemeClr val="tx1"/>
          </a:solidFill>
        </a:ln>
      </dgm:spPr>
    </dgm:pt>
    <dgm:pt modelId="{5B50F5E4-F38E-D046-8DC6-4FC2C819DD23}" type="pres">
      <dgm:prSet presAssocID="{F81CC84D-7E1F-3440-8E34-194C1FACAFAF}" presName="textparent_4" presStyleLbl="node1" presStyleIdx="0" presStyleCnt="0"/>
      <dgm:spPr/>
    </dgm:pt>
    <dgm:pt modelId="{CA04D2E9-F7F2-5E49-95F8-252112BD4274}" type="pres">
      <dgm:prSet presAssocID="{F81CC84D-7E1F-3440-8E34-194C1FACAFAF}" presName="text_4" presStyleLbl="revTx" presStyleIdx="2" presStyleCnt="3" custScaleX="186808">
        <dgm:presLayoutVars>
          <dgm:bulletEnabled val="1"/>
        </dgm:presLayoutVars>
      </dgm:prSet>
      <dgm:spPr/>
    </dgm:pt>
  </dgm:ptLst>
  <dgm:cxnLst>
    <dgm:cxn modelId="{96C5260D-90D4-4C48-AED7-BF1778308D5D}" type="presOf" srcId="{586800C3-B5AA-A341-A475-9ADAAC2CCAB2}" destId="{C7358823-6F5D-9540-998A-AE72979033AB}" srcOrd="0" destOrd="0" presId="urn:microsoft.com/office/officeart/2008/layout/CircularPictureCallout"/>
    <dgm:cxn modelId="{82EA5211-2039-874D-AFDC-E450EB7E9606}" srcId="{586800C3-B5AA-A341-A475-9ADAAC2CCAB2}" destId="{27C9F83E-3046-E14C-AAE4-7C385F92FAE2}" srcOrd="1" destOrd="0" parTransId="{EC3A9436-AD9D-364D-9E33-7D5FBE14DEDF}" sibTransId="{B405E9A0-9824-D843-BAF8-B84737755945}"/>
    <dgm:cxn modelId="{0FD93816-D62E-B94C-A45B-41BB89039D5C}" type="presOf" srcId="{F81CC84D-7E1F-3440-8E34-194C1FACAFAF}" destId="{CA04D2E9-F7F2-5E49-95F8-252112BD4274}" srcOrd="0" destOrd="0" presId="urn:microsoft.com/office/officeart/2008/layout/CircularPictureCallout"/>
    <dgm:cxn modelId="{9E95C519-09EA-F544-855A-C949592E0C2D}" type="presOf" srcId="{904D2CF4-39A8-814F-B40D-749E782D9270}" destId="{C12E06CA-4C68-054E-A23B-357894144810}" srcOrd="0" destOrd="0" presId="urn:microsoft.com/office/officeart/2008/layout/CircularPictureCallout"/>
    <dgm:cxn modelId="{DD8A5D2A-BEE3-D845-B08A-11CD35BDA723}" type="presOf" srcId="{B405E9A0-9824-D843-BAF8-B84737755945}" destId="{B241E29D-FC27-9E49-8A88-C35895D0A0A9}" srcOrd="0" destOrd="0" presId="urn:microsoft.com/office/officeart/2008/layout/CircularPictureCallout"/>
    <dgm:cxn modelId="{55747F31-110B-EF4E-B701-1A356A9C4E4B}" type="presOf" srcId="{27C9F83E-3046-E14C-AAE4-7C385F92FAE2}" destId="{8C1738AC-B530-5A4C-B5D1-36C4F468893C}" srcOrd="0" destOrd="0" presId="urn:microsoft.com/office/officeart/2008/layout/CircularPictureCallout"/>
    <dgm:cxn modelId="{6B19AC3E-4D74-364C-BFC8-BC5B2E4D82B6}" srcId="{586800C3-B5AA-A341-A475-9ADAAC2CCAB2}" destId="{1B27D543-BB29-884D-B7F4-D2D5290CE53E}" srcOrd="2" destOrd="0" parTransId="{468C94B9-EF97-DC4D-9442-7596B8F74403}" sibTransId="{D089F26D-FFA1-1D4C-B5F6-AC4A906FCB6B}"/>
    <dgm:cxn modelId="{060C9161-0F05-3D4A-93AC-3970AB80538E}" type="presOf" srcId="{F466DB10-8099-7642-A843-91C28B080F07}" destId="{CF4BB36A-006B-6A45-93B2-2E13DEE7DED7}" srcOrd="0" destOrd="0" presId="urn:microsoft.com/office/officeart/2008/layout/CircularPictureCallout"/>
    <dgm:cxn modelId="{DEC07E73-6CC3-C74A-AA4F-BA7EA5DEC5CE}" type="presOf" srcId="{4236B74F-F97B-2342-8E6D-DFAFBAB6076E}" destId="{9B036C51-8A97-AF4F-AF97-38F1AB3D16C5}" srcOrd="0" destOrd="0" presId="urn:microsoft.com/office/officeart/2008/layout/CircularPictureCallout"/>
    <dgm:cxn modelId="{C7EFC574-7390-8742-8F49-70DCDA936E2B}" srcId="{586800C3-B5AA-A341-A475-9ADAAC2CCAB2}" destId="{F81CC84D-7E1F-3440-8E34-194C1FACAFAF}" srcOrd="3" destOrd="0" parTransId="{1EF03944-93B7-194F-8E4A-49172E5BCB3A}" sibTransId="{4236B74F-F97B-2342-8E6D-DFAFBAB6076E}"/>
    <dgm:cxn modelId="{474D1188-04BC-164D-A198-FBEBBA17FC91}" type="presOf" srcId="{D089F26D-FFA1-1D4C-B5F6-AC4A906FCB6B}" destId="{978E3919-47AE-494C-A1AF-FC6CC0FE8ACB}" srcOrd="0" destOrd="0" presId="urn:microsoft.com/office/officeart/2008/layout/CircularPictureCallout"/>
    <dgm:cxn modelId="{1DFB9696-B831-F946-A38B-F9BA0A38F1A5}" srcId="{586800C3-B5AA-A341-A475-9ADAAC2CCAB2}" destId="{F466DB10-8099-7642-A843-91C28B080F07}" srcOrd="0" destOrd="0" parTransId="{1E7F49AE-36A8-154D-98B7-9B454E6DB72C}" sibTransId="{904D2CF4-39A8-814F-B40D-749E782D9270}"/>
    <dgm:cxn modelId="{D2DA68F8-0A29-8F45-8EB3-5A506E093A23}" type="presOf" srcId="{1B27D543-BB29-884D-B7F4-D2D5290CE53E}" destId="{636483E3-5812-F94C-9095-92221584C34E}" srcOrd="0" destOrd="0" presId="urn:microsoft.com/office/officeart/2008/layout/CircularPictureCallout"/>
    <dgm:cxn modelId="{09F23963-C994-0140-87BB-4D04BAB6B505}" type="presParOf" srcId="{C7358823-6F5D-9540-998A-AE72979033AB}" destId="{3107EB53-112A-3046-9D61-B3A56E510BE2}" srcOrd="0" destOrd="0" presId="urn:microsoft.com/office/officeart/2008/layout/CircularPictureCallout"/>
    <dgm:cxn modelId="{12EBB457-D752-B44A-B851-7B6A481FD79F}" type="presParOf" srcId="{3107EB53-112A-3046-9D61-B3A56E510BE2}" destId="{829B8D9B-16AD-7E4F-9AA9-CAF4C6852DD7}" srcOrd="0" destOrd="0" presId="urn:microsoft.com/office/officeart/2008/layout/CircularPictureCallout"/>
    <dgm:cxn modelId="{F58A482C-EEE0-D24E-8C9E-84BC89967543}" type="presParOf" srcId="{829B8D9B-16AD-7E4F-9AA9-CAF4C6852DD7}" destId="{C12E06CA-4C68-054E-A23B-357894144810}" srcOrd="0" destOrd="0" presId="urn:microsoft.com/office/officeart/2008/layout/CircularPictureCallout"/>
    <dgm:cxn modelId="{6F075C13-9C59-5049-BB1F-7515C0E67118}" type="presParOf" srcId="{3107EB53-112A-3046-9D61-B3A56E510BE2}" destId="{CF4BB36A-006B-6A45-93B2-2E13DEE7DED7}" srcOrd="1" destOrd="0" presId="urn:microsoft.com/office/officeart/2008/layout/CircularPictureCallout"/>
    <dgm:cxn modelId="{5B6FFC0C-1DF6-F44C-92CE-D5529F562F0E}" type="presParOf" srcId="{3107EB53-112A-3046-9D61-B3A56E510BE2}" destId="{03228BA7-1498-C14B-9657-DAC8C17BC7DD}" srcOrd="2" destOrd="0" presId="urn:microsoft.com/office/officeart/2008/layout/CircularPictureCallout"/>
    <dgm:cxn modelId="{48E85177-2A95-2F4C-A0DD-C0856EC318A7}" type="presParOf" srcId="{03228BA7-1498-C14B-9657-DAC8C17BC7DD}" destId="{B241E29D-FC27-9E49-8A88-C35895D0A0A9}" srcOrd="0" destOrd="0" presId="urn:microsoft.com/office/officeart/2008/layout/CircularPictureCallout"/>
    <dgm:cxn modelId="{C32519DB-A683-2F48-8CDA-5EC671D365ED}" type="presParOf" srcId="{3107EB53-112A-3046-9D61-B3A56E510BE2}" destId="{EE161DA4-D5F4-F14C-A6A7-8E70B40519CD}" srcOrd="3" destOrd="0" presId="urn:microsoft.com/office/officeart/2008/layout/CircularPictureCallout"/>
    <dgm:cxn modelId="{62222137-57C6-4C43-AD67-222DC1E2AD2D}" type="presParOf" srcId="{3107EB53-112A-3046-9D61-B3A56E510BE2}" destId="{E3B6EF2C-B19F-8D49-8FB7-7F4E0DB6C98B}" srcOrd="4" destOrd="0" presId="urn:microsoft.com/office/officeart/2008/layout/CircularPictureCallout"/>
    <dgm:cxn modelId="{6D402DB9-F471-D94B-9F4D-FE0BCC9D99DB}" type="presParOf" srcId="{E3B6EF2C-B19F-8D49-8FB7-7F4E0DB6C98B}" destId="{8C1738AC-B530-5A4C-B5D1-36C4F468893C}" srcOrd="0" destOrd="0" presId="urn:microsoft.com/office/officeart/2008/layout/CircularPictureCallout"/>
    <dgm:cxn modelId="{66FC556E-A4C8-8B40-926F-08F2D9ABDE3D}" type="presParOf" srcId="{3107EB53-112A-3046-9D61-B3A56E510BE2}" destId="{2D437984-AC25-894B-8373-65AE5BC9232F}" srcOrd="5" destOrd="0" presId="urn:microsoft.com/office/officeart/2008/layout/CircularPictureCallout"/>
    <dgm:cxn modelId="{8D41E549-F812-A446-93D7-9645E2803100}" type="presParOf" srcId="{2D437984-AC25-894B-8373-65AE5BC9232F}" destId="{978E3919-47AE-494C-A1AF-FC6CC0FE8ACB}" srcOrd="0" destOrd="0" presId="urn:microsoft.com/office/officeart/2008/layout/CircularPictureCallout"/>
    <dgm:cxn modelId="{24EF3A30-E8A4-2C48-8027-7F88A9297190}" type="presParOf" srcId="{3107EB53-112A-3046-9D61-B3A56E510BE2}" destId="{3E1E3AF9-9D39-A54A-9359-C0EAADD26904}" srcOrd="6" destOrd="0" presId="urn:microsoft.com/office/officeart/2008/layout/CircularPictureCallout"/>
    <dgm:cxn modelId="{A2BFEF7D-A850-6641-BEBD-8BEE5DF2ACA6}" type="presParOf" srcId="{3107EB53-112A-3046-9D61-B3A56E510BE2}" destId="{F972E38B-98ED-D740-8BE7-ECF4110CD39B}" srcOrd="7" destOrd="0" presId="urn:microsoft.com/office/officeart/2008/layout/CircularPictureCallout"/>
    <dgm:cxn modelId="{E84F7C90-F187-1741-B3E7-7C54B3C7C331}" type="presParOf" srcId="{F972E38B-98ED-D740-8BE7-ECF4110CD39B}" destId="{636483E3-5812-F94C-9095-92221584C34E}" srcOrd="0" destOrd="0" presId="urn:microsoft.com/office/officeart/2008/layout/CircularPictureCallout"/>
    <dgm:cxn modelId="{AD5A5DC6-17C7-EF48-8ABA-1CBCA95A2880}" type="presParOf" srcId="{3107EB53-112A-3046-9D61-B3A56E510BE2}" destId="{DCF27F6B-EC09-BF45-A537-03A439BE9BEB}" srcOrd="8" destOrd="0" presId="urn:microsoft.com/office/officeart/2008/layout/CircularPictureCallout"/>
    <dgm:cxn modelId="{188341FC-2DAF-A446-9C00-35C4C3D76057}" type="presParOf" srcId="{DCF27F6B-EC09-BF45-A537-03A439BE9BEB}" destId="{9B036C51-8A97-AF4F-AF97-38F1AB3D16C5}" srcOrd="0" destOrd="0" presId="urn:microsoft.com/office/officeart/2008/layout/CircularPictureCallout"/>
    <dgm:cxn modelId="{8B1A7D1E-DFEB-7A43-BBB4-EF2F5A4A865A}" type="presParOf" srcId="{3107EB53-112A-3046-9D61-B3A56E510BE2}" destId="{A4DCDA22-BC21-4A43-A8DB-E2A6900F8E6F}" srcOrd="9" destOrd="0" presId="urn:microsoft.com/office/officeart/2008/layout/CircularPictureCallout"/>
    <dgm:cxn modelId="{1EFEB9FA-AFD2-DC45-931B-8F738BE79134}" type="presParOf" srcId="{3107EB53-112A-3046-9D61-B3A56E510BE2}" destId="{5B50F5E4-F38E-D046-8DC6-4FC2C819DD23}" srcOrd="10" destOrd="0" presId="urn:microsoft.com/office/officeart/2008/layout/CircularPictureCallout"/>
    <dgm:cxn modelId="{38A2642B-9C28-514B-ADCE-DA1D83F997B2}" type="presParOf" srcId="{5B50F5E4-F38E-D046-8DC6-4FC2C819DD23}" destId="{CA04D2E9-F7F2-5E49-95F8-252112BD4274}" srcOrd="0"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6800C3-B5AA-A341-A475-9ADAAC2CCAB2}" type="doc">
      <dgm:prSet loTypeId="urn:microsoft.com/office/officeart/2008/layout/CircularPictureCallout" loCatId="" qsTypeId="urn:microsoft.com/office/officeart/2005/8/quickstyle/simple1#4" qsCatId="simple" csTypeId="urn:microsoft.com/office/officeart/2005/8/colors/accent1_2#4" csCatId="accent1" phldr="1"/>
      <dgm:spPr/>
      <dgm:t>
        <a:bodyPr/>
        <a:lstStyle/>
        <a:p>
          <a:endParaRPr lang="fr-FR"/>
        </a:p>
      </dgm:t>
    </dgm:pt>
    <dgm:pt modelId="{F466DB10-8099-7642-A843-91C28B080F07}">
      <dgm:prSet/>
      <dgm:spPr/>
      <dgm:t>
        <a:bodyPr/>
        <a:lstStyle/>
        <a:p>
          <a:r>
            <a:rPr lang="fr-FR" dirty="0">
              <a:latin typeface="Avenir Next Condensed" panose="020B0506020202020204" pitchFamily="34" charset="0"/>
            </a:rPr>
            <a:t>Les Sources</a:t>
          </a:r>
        </a:p>
      </dgm:t>
    </dgm:pt>
    <dgm:pt modelId="{1E7F49AE-36A8-154D-98B7-9B454E6DB72C}" type="parTrans" cxnId="{1DFB9696-B831-F946-A38B-F9BA0A38F1A5}">
      <dgm:prSet/>
      <dgm:spPr/>
      <dgm:t>
        <a:bodyPr/>
        <a:lstStyle/>
        <a:p>
          <a:endParaRPr lang="fr-FR"/>
        </a:p>
      </dgm:t>
    </dgm:pt>
    <dgm:pt modelId="{904D2CF4-39A8-814F-B40D-749E782D9270}" type="sibTrans" cxnId="{1DFB9696-B831-F946-A38B-F9BA0A38F1A5}">
      <dgm:prSet/>
      <dgm:spPr>
        <a:solidFill>
          <a:schemeClr val="bg1">
            <a:alpha val="11559"/>
          </a:schemeClr>
        </a:solidFill>
      </dgm:spPr>
      <dgm:t>
        <a:bodyPr/>
        <a:lstStyle/>
        <a:p>
          <a:endParaRPr lang="fr-FR"/>
        </a:p>
      </dgm:t>
    </dgm:pt>
    <dgm:pt modelId="{27C9F83E-3046-E14C-AAE4-7C385F92FAE2}">
      <dgm:prSet phldrT="[Texte]"/>
      <dgm:spPr/>
      <dgm:t>
        <a:bodyPr/>
        <a:lstStyle/>
        <a:p>
          <a:r>
            <a:rPr lang="fr-FR" dirty="0">
              <a:latin typeface="Avenir Next Condensed" panose="020B0506020202020204" pitchFamily="34" charset="0"/>
            </a:rPr>
            <a:t>Micros Electrodynamiques peu sensible, peu de niveau</a:t>
          </a:r>
        </a:p>
      </dgm:t>
    </dgm:pt>
    <dgm:pt modelId="{EC3A9436-AD9D-364D-9E33-7D5FBE14DEDF}" type="parTrans" cxnId="{82EA5211-2039-874D-AFDC-E450EB7E9606}">
      <dgm:prSet/>
      <dgm:spPr/>
      <dgm:t>
        <a:bodyPr/>
        <a:lstStyle/>
        <a:p>
          <a:endParaRPr lang="fr-FR"/>
        </a:p>
      </dgm:t>
    </dgm:pt>
    <dgm:pt modelId="{B405E9A0-9824-D843-BAF8-B84737755945}" type="sibTrans" cxnId="{82EA5211-2039-874D-AFDC-E450EB7E9606}">
      <dgm:prSet/>
      <dgm:spPr>
        <a:blipFill dpi="0" rotWithShape="1">
          <a:blip xmlns:r="http://schemas.openxmlformats.org/officeDocument/2006/relationships" r:embed="rId1"/>
          <a:srcRect/>
          <a:stretch>
            <a:fillRect l="-2000" r="-40000"/>
          </a:stretch>
        </a:blipFill>
      </dgm:spPr>
      <dgm:t>
        <a:bodyPr/>
        <a:lstStyle/>
        <a:p>
          <a:endParaRPr lang="fr-FR"/>
        </a:p>
      </dgm:t>
    </dgm:pt>
    <dgm:pt modelId="{1B27D543-BB29-884D-B7F4-D2D5290CE53E}">
      <dgm:prSet phldrT="[Texte]"/>
      <dgm:spPr/>
      <dgm:t>
        <a:bodyPr/>
        <a:lstStyle/>
        <a:p>
          <a:r>
            <a:rPr lang="fr-FR" dirty="0">
              <a:latin typeface="Avenir Next Condensed" panose="020B0506020202020204" pitchFamily="34" charset="0"/>
            </a:rPr>
            <a:t>Micros Electrostatiques très sensible, plus de courant, alim 48v (mv)</a:t>
          </a:r>
        </a:p>
      </dgm:t>
    </dgm:pt>
    <dgm:pt modelId="{468C94B9-EF97-DC4D-9442-7596B8F74403}" type="parTrans" cxnId="{6B19AC3E-4D74-364C-BFC8-BC5B2E4D82B6}">
      <dgm:prSet/>
      <dgm:spPr/>
      <dgm:t>
        <a:bodyPr/>
        <a:lstStyle/>
        <a:p>
          <a:endParaRPr lang="fr-FR"/>
        </a:p>
      </dgm:t>
    </dgm:pt>
    <dgm:pt modelId="{D089F26D-FFA1-1D4C-B5F6-AC4A906FCB6B}" type="sibTrans" cxnId="{6B19AC3E-4D74-364C-BFC8-BC5B2E4D82B6}">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t>
        <a:bodyPr/>
        <a:lstStyle/>
        <a:p>
          <a:endParaRPr lang="fr-FR"/>
        </a:p>
      </dgm:t>
    </dgm:pt>
    <dgm:pt modelId="{F81CC84D-7E1F-3440-8E34-194C1FACAFAF}">
      <dgm:prSet phldrT="[Texte]"/>
      <dgm:spPr/>
      <dgm:t>
        <a:bodyPr/>
        <a:lstStyle/>
        <a:p>
          <a:r>
            <a:rPr lang="fr-FR" dirty="0">
              <a:latin typeface="Avenir Next Condensed" panose="020B0506020202020204" pitchFamily="34" charset="0"/>
            </a:rPr>
            <a:t>Carte Son -CD etc.</a:t>
          </a:r>
        </a:p>
      </dgm:t>
    </dgm:pt>
    <dgm:pt modelId="{1EF03944-93B7-194F-8E4A-49172E5BCB3A}" type="parTrans" cxnId="{C7EFC574-7390-8742-8F49-70DCDA936E2B}">
      <dgm:prSet/>
      <dgm:spPr/>
      <dgm:t>
        <a:bodyPr/>
        <a:lstStyle/>
        <a:p>
          <a:endParaRPr lang="fr-FR"/>
        </a:p>
      </dgm:t>
    </dgm:pt>
    <dgm:pt modelId="{4236B74F-F97B-2342-8E6D-DFAFBAB6076E}" type="sibTrans" cxnId="{C7EFC574-7390-8742-8F49-70DCDA936E2B}">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68000" r="-68000"/>
          </a:stretch>
        </a:blipFill>
      </dgm:spPr>
      <dgm:t>
        <a:bodyPr/>
        <a:lstStyle/>
        <a:p>
          <a:endParaRPr lang="fr-FR"/>
        </a:p>
      </dgm:t>
    </dgm:pt>
    <dgm:pt modelId="{C7358823-6F5D-9540-998A-AE72979033AB}" type="pres">
      <dgm:prSet presAssocID="{586800C3-B5AA-A341-A475-9ADAAC2CCAB2}" presName="Name0" presStyleCnt="0">
        <dgm:presLayoutVars>
          <dgm:chMax val="7"/>
          <dgm:chPref val="7"/>
          <dgm:dir/>
        </dgm:presLayoutVars>
      </dgm:prSet>
      <dgm:spPr/>
    </dgm:pt>
    <dgm:pt modelId="{3107EB53-112A-3046-9D61-B3A56E510BE2}" type="pres">
      <dgm:prSet presAssocID="{586800C3-B5AA-A341-A475-9ADAAC2CCAB2}" presName="Name1" presStyleCnt="0"/>
      <dgm:spPr/>
    </dgm:pt>
    <dgm:pt modelId="{829B8D9B-16AD-7E4F-9AA9-CAF4C6852DD7}" type="pres">
      <dgm:prSet presAssocID="{904D2CF4-39A8-814F-B40D-749E782D9270}" presName="picture_1" presStyleCnt="0"/>
      <dgm:spPr/>
    </dgm:pt>
    <dgm:pt modelId="{C12E06CA-4C68-054E-A23B-357894144810}" type="pres">
      <dgm:prSet presAssocID="{904D2CF4-39A8-814F-B40D-749E782D9270}" presName="pictureRepeatNode" presStyleLbl="alignImgPlace1" presStyleIdx="0" presStyleCnt="4" custLinFactNeighborX="0" custLinFactNeighborY="0"/>
      <dgm:spPr/>
    </dgm:pt>
    <dgm:pt modelId="{CF4BB36A-006B-6A45-93B2-2E13DEE7DED7}" type="pres">
      <dgm:prSet presAssocID="{F466DB10-8099-7642-A843-91C28B080F07}" presName="text_1" presStyleLbl="node1" presStyleIdx="0" presStyleCnt="0" custLinFactNeighborX="-9463" custLinFactNeighborY="-38462">
        <dgm:presLayoutVars>
          <dgm:bulletEnabled val="1"/>
        </dgm:presLayoutVars>
      </dgm:prSet>
      <dgm:spPr/>
    </dgm:pt>
    <dgm:pt modelId="{03228BA7-1498-C14B-9657-DAC8C17BC7DD}" type="pres">
      <dgm:prSet presAssocID="{B405E9A0-9824-D843-BAF8-B84737755945}" presName="picture_2" presStyleCnt="0"/>
      <dgm:spPr/>
    </dgm:pt>
    <dgm:pt modelId="{B241E29D-FC27-9E49-8A88-C35895D0A0A9}" type="pres">
      <dgm:prSet presAssocID="{B405E9A0-9824-D843-BAF8-B84737755945}" presName="pictureRepeatNode" presStyleLbl="alignImgPlace1" presStyleIdx="1" presStyleCnt="4" custScaleX="46932" custScaleY="46932" custLinFactNeighborX="-1265"/>
      <dgm:spPr/>
    </dgm:pt>
    <dgm:pt modelId="{EE161DA4-D5F4-F14C-A6A7-8E70B40519CD}" type="pres">
      <dgm:prSet presAssocID="{27C9F83E-3046-E14C-AAE4-7C385F92FAE2}" presName="line_2" presStyleLbl="parChTrans1D1" presStyleIdx="0" presStyleCnt="3"/>
      <dgm:spPr>
        <a:ln>
          <a:solidFill>
            <a:schemeClr val="tx1"/>
          </a:solidFill>
        </a:ln>
      </dgm:spPr>
    </dgm:pt>
    <dgm:pt modelId="{E3B6EF2C-B19F-8D49-8FB7-7F4E0DB6C98B}" type="pres">
      <dgm:prSet presAssocID="{27C9F83E-3046-E14C-AAE4-7C385F92FAE2}" presName="textparent_2" presStyleLbl="node1" presStyleIdx="0" presStyleCnt="0"/>
      <dgm:spPr/>
    </dgm:pt>
    <dgm:pt modelId="{8C1738AC-B530-5A4C-B5D1-36C4F468893C}" type="pres">
      <dgm:prSet presAssocID="{27C9F83E-3046-E14C-AAE4-7C385F92FAE2}" presName="text_2" presStyleLbl="revTx" presStyleIdx="0" presStyleCnt="3">
        <dgm:presLayoutVars>
          <dgm:bulletEnabled val="1"/>
        </dgm:presLayoutVars>
      </dgm:prSet>
      <dgm:spPr/>
    </dgm:pt>
    <dgm:pt modelId="{2D437984-AC25-894B-8373-65AE5BC9232F}" type="pres">
      <dgm:prSet presAssocID="{D089F26D-FFA1-1D4C-B5F6-AC4A906FCB6B}" presName="picture_3" presStyleCnt="0"/>
      <dgm:spPr/>
    </dgm:pt>
    <dgm:pt modelId="{978E3919-47AE-494C-A1AF-FC6CC0FE8ACB}" type="pres">
      <dgm:prSet presAssocID="{D089F26D-FFA1-1D4C-B5F6-AC4A906FCB6B}" presName="pictureRepeatNode" presStyleLbl="alignImgPlace1" presStyleIdx="2" presStyleCnt="4" custScaleX="86148" custScaleY="86148"/>
      <dgm:spPr/>
    </dgm:pt>
    <dgm:pt modelId="{3E1E3AF9-9D39-A54A-9359-C0EAADD26904}" type="pres">
      <dgm:prSet presAssocID="{1B27D543-BB29-884D-B7F4-D2D5290CE53E}" presName="line_3" presStyleLbl="parChTrans1D1" presStyleIdx="1" presStyleCnt="3"/>
      <dgm:spPr>
        <a:ln>
          <a:solidFill>
            <a:schemeClr val="tx1"/>
          </a:solidFill>
        </a:ln>
      </dgm:spPr>
    </dgm:pt>
    <dgm:pt modelId="{F972E38B-98ED-D740-8BE7-ECF4110CD39B}" type="pres">
      <dgm:prSet presAssocID="{1B27D543-BB29-884D-B7F4-D2D5290CE53E}" presName="textparent_3" presStyleLbl="node1" presStyleIdx="0" presStyleCnt="0"/>
      <dgm:spPr/>
    </dgm:pt>
    <dgm:pt modelId="{636483E3-5812-F94C-9095-92221584C34E}" type="pres">
      <dgm:prSet presAssocID="{1B27D543-BB29-884D-B7F4-D2D5290CE53E}" presName="text_3" presStyleLbl="revTx" presStyleIdx="1" presStyleCnt="3">
        <dgm:presLayoutVars>
          <dgm:bulletEnabled val="1"/>
        </dgm:presLayoutVars>
      </dgm:prSet>
      <dgm:spPr/>
    </dgm:pt>
    <dgm:pt modelId="{DCF27F6B-EC09-BF45-A537-03A439BE9BEB}" type="pres">
      <dgm:prSet presAssocID="{4236B74F-F97B-2342-8E6D-DFAFBAB6076E}" presName="picture_4" presStyleCnt="0"/>
      <dgm:spPr/>
    </dgm:pt>
    <dgm:pt modelId="{9B036C51-8A97-AF4F-AF97-38F1AB3D16C5}" type="pres">
      <dgm:prSet presAssocID="{4236B74F-F97B-2342-8E6D-DFAFBAB6076E}" presName="pictureRepeatNode" presStyleLbl="alignImgPlace1" presStyleIdx="3" presStyleCnt="4" custScaleX="72784" custScaleY="72784"/>
      <dgm:spPr/>
    </dgm:pt>
    <dgm:pt modelId="{A4DCDA22-BC21-4A43-A8DB-E2A6900F8E6F}" type="pres">
      <dgm:prSet presAssocID="{F81CC84D-7E1F-3440-8E34-194C1FACAFAF}" presName="line_4" presStyleLbl="parChTrans1D1" presStyleIdx="2" presStyleCnt="3"/>
      <dgm:spPr>
        <a:ln>
          <a:solidFill>
            <a:schemeClr val="tx1"/>
          </a:solidFill>
        </a:ln>
      </dgm:spPr>
    </dgm:pt>
    <dgm:pt modelId="{5B50F5E4-F38E-D046-8DC6-4FC2C819DD23}" type="pres">
      <dgm:prSet presAssocID="{F81CC84D-7E1F-3440-8E34-194C1FACAFAF}" presName="textparent_4" presStyleLbl="node1" presStyleIdx="0" presStyleCnt="0"/>
      <dgm:spPr/>
    </dgm:pt>
    <dgm:pt modelId="{CA04D2E9-F7F2-5E49-95F8-252112BD4274}" type="pres">
      <dgm:prSet presAssocID="{F81CC84D-7E1F-3440-8E34-194C1FACAFAF}" presName="text_4" presStyleLbl="revTx" presStyleIdx="2" presStyleCnt="3" custScaleX="186808">
        <dgm:presLayoutVars>
          <dgm:bulletEnabled val="1"/>
        </dgm:presLayoutVars>
      </dgm:prSet>
      <dgm:spPr/>
    </dgm:pt>
  </dgm:ptLst>
  <dgm:cxnLst>
    <dgm:cxn modelId="{96C5260D-90D4-4C48-AED7-BF1778308D5D}" type="presOf" srcId="{586800C3-B5AA-A341-A475-9ADAAC2CCAB2}" destId="{C7358823-6F5D-9540-998A-AE72979033AB}" srcOrd="0" destOrd="0" presId="urn:microsoft.com/office/officeart/2008/layout/CircularPictureCallout"/>
    <dgm:cxn modelId="{82EA5211-2039-874D-AFDC-E450EB7E9606}" srcId="{586800C3-B5AA-A341-A475-9ADAAC2CCAB2}" destId="{27C9F83E-3046-E14C-AAE4-7C385F92FAE2}" srcOrd="1" destOrd="0" parTransId="{EC3A9436-AD9D-364D-9E33-7D5FBE14DEDF}" sibTransId="{B405E9A0-9824-D843-BAF8-B84737755945}"/>
    <dgm:cxn modelId="{0FD93816-D62E-B94C-A45B-41BB89039D5C}" type="presOf" srcId="{F81CC84D-7E1F-3440-8E34-194C1FACAFAF}" destId="{CA04D2E9-F7F2-5E49-95F8-252112BD4274}" srcOrd="0" destOrd="0" presId="urn:microsoft.com/office/officeart/2008/layout/CircularPictureCallout"/>
    <dgm:cxn modelId="{9E95C519-09EA-F544-855A-C949592E0C2D}" type="presOf" srcId="{904D2CF4-39A8-814F-B40D-749E782D9270}" destId="{C12E06CA-4C68-054E-A23B-357894144810}" srcOrd="0" destOrd="0" presId="urn:microsoft.com/office/officeart/2008/layout/CircularPictureCallout"/>
    <dgm:cxn modelId="{DD8A5D2A-BEE3-D845-B08A-11CD35BDA723}" type="presOf" srcId="{B405E9A0-9824-D843-BAF8-B84737755945}" destId="{B241E29D-FC27-9E49-8A88-C35895D0A0A9}" srcOrd="0" destOrd="0" presId="urn:microsoft.com/office/officeart/2008/layout/CircularPictureCallout"/>
    <dgm:cxn modelId="{55747F31-110B-EF4E-B701-1A356A9C4E4B}" type="presOf" srcId="{27C9F83E-3046-E14C-AAE4-7C385F92FAE2}" destId="{8C1738AC-B530-5A4C-B5D1-36C4F468893C}" srcOrd="0" destOrd="0" presId="urn:microsoft.com/office/officeart/2008/layout/CircularPictureCallout"/>
    <dgm:cxn modelId="{6B19AC3E-4D74-364C-BFC8-BC5B2E4D82B6}" srcId="{586800C3-B5AA-A341-A475-9ADAAC2CCAB2}" destId="{1B27D543-BB29-884D-B7F4-D2D5290CE53E}" srcOrd="2" destOrd="0" parTransId="{468C94B9-EF97-DC4D-9442-7596B8F74403}" sibTransId="{D089F26D-FFA1-1D4C-B5F6-AC4A906FCB6B}"/>
    <dgm:cxn modelId="{060C9161-0F05-3D4A-93AC-3970AB80538E}" type="presOf" srcId="{F466DB10-8099-7642-A843-91C28B080F07}" destId="{CF4BB36A-006B-6A45-93B2-2E13DEE7DED7}" srcOrd="0" destOrd="0" presId="urn:microsoft.com/office/officeart/2008/layout/CircularPictureCallout"/>
    <dgm:cxn modelId="{DEC07E73-6CC3-C74A-AA4F-BA7EA5DEC5CE}" type="presOf" srcId="{4236B74F-F97B-2342-8E6D-DFAFBAB6076E}" destId="{9B036C51-8A97-AF4F-AF97-38F1AB3D16C5}" srcOrd="0" destOrd="0" presId="urn:microsoft.com/office/officeart/2008/layout/CircularPictureCallout"/>
    <dgm:cxn modelId="{C7EFC574-7390-8742-8F49-70DCDA936E2B}" srcId="{586800C3-B5AA-A341-A475-9ADAAC2CCAB2}" destId="{F81CC84D-7E1F-3440-8E34-194C1FACAFAF}" srcOrd="3" destOrd="0" parTransId="{1EF03944-93B7-194F-8E4A-49172E5BCB3A}" sibTransId="{4236B74F-F97B-2342-8E6D-DFAFBAB6076E}"/>
    <dgm:cxn modelId="{474D1188-04BC-164D-A198-FBEBBA17FC91}" type="presOf" srcId="{D089F26D-FFA1-1D4C-B5F6-AC4A906FCB6B}" destId="{978E3919-47AE-494C-A1AF-FC6CC0FE8ACB}" srcOrd="0" destOrd="0" presId="urn:microsoft.com/office/officeart/2008/layout/CircularPictureCallout"/>
    <dgm:cxn modelId="{1DFB9696-B831-F946-A38B-F9BA0A38F1A5}" srcId="{586800C3-B5AA-A341-A475-9ADAAC2CCAB2}" destId="{F466DB10-8099-7642-A843-91C28B080F07}" srcOrd="0" destOrd="0" parTransId="{1E7F49AE-36A8-154D-98B7-9B454E6DB72C}" sibTransId="{904D2CF4-39A8-814F-B40D-749E782D9270}"/>
    <dgm:cxn modelId="{D2DA68F8-0A29-8F45-8EB3-5A506E093A23}" type="presOf" srcId="{1B27D543-BB29-884D-B7F4-D2D5290CE53E}" destId="{636483E3-5812-F94C-9095-92221584C34E}" srcOrd="0" destOrd="0" presId="urn:microsoft.com/office/officeart/2008/layout/CircularPictureCallout"/>
    <dgm:cxn modelId="{09F23963-C994-0140-87BB-4D04BAB6B505}" type="presParOf" srcId="{C7358823-6F5D-9540-998A-AE72979033AB}" destId="{3107EB53-112A-3046-9D61-B3A56E510BE2}" srcOrd="0" destOrd="0" presId="urn:microsoft.com/office/officeart/2008/layout/CircularPictureCallout"/>
    <dgm:cxn modelId="{12EBB457-D752-B44A-B851-7B6A481FD79F}" type="presParOf" srcId="{3107EB53-112A-3046-9D61-B3A56E510BE2}" destId="{829B8D9B-16AD-7E4F-9AA9-CAF4C6852DD7}" srcOrd="0" destOrd="0" presId="urn:microsoft.com/office/officeart/2008/layout/CircularPictureCallout"/>
    <dgm:cxn modelId="{F58A482C-EEE0-D24E-8C9E-84BC89967543}" type="presParOf" srcId="{829B8D9B-16AD-7E4F-9AA9-CAF4C6852DD7}" destId="{C12E06CA-4C68-054E-A23B-357894144810}" srcOrd="0" destOrd="0" presId="urn:microsoft.com/office/officeart/2008/layout/CircularPictureCallout"/>
    <dgm:cxn modelId="{6F075C13-9C59-5049-BB1F-7515C0E67118}" type="presParOf" srcId="{3107EB53-112A-3046-9D61-B3A56E510BE2}" destId="{CF4BB36A-006B-6A45-93B2-2E13DEE7DED7}" srcOrd="1" destOrd="0" presId="urn:microsoft.com/office/officeart/2008/layout/CircularPictureCallout"/>
    <dgm:cxn modelId="{5B6FFC0C-1DF6-F44C-92CE-D5529F562F0E}" type="presParOf" srcId="{3107EB53-112A-3046-9D61-B3A56E510BE2}" destId="{03228BA7-1498-C14B-9657-DAC8C17BC7DD}" srcOrd="2" destOrd="0" presId="urn:microsoft.com/office/officeart/2008/layout/CircularPictureCallout"/>
    <dgm:cxn modelId="{48E85177-2A95-2F4C-A0DD-C0856EC318A7}" type="presParOf" srcId="{03228BA7-1498-C14B-9657-DAC8C17BC7DD}" destId="{B241E29D-FC27-9E49-8A88-C35895D0A0A9}" srcOrd="0" destOrd="0" presId="urn:microsoft.com/office/officeart/2008/layout/CircularPictureCallout"/>
    <dgm:cxn modelId="{C32519DB-A683-2F48-8CDA-5EC671D365ED}" type="presParOf" srcId="{3107EB53-112A-3046-9D61-B3A56E510BE2}" destId="{EE161DA4-D5F4-F14C-A6A7-8E70B40519CD}" srcOrd="3" destOrd="0" presId="urn:microsoft.com/office/officeart/2008/layout/CircularPictureCallout"/>
    <dgm:cxn modelId="{62222137-57C6-4C43-AD67-222DC1E2AD2D}" type="presParOf" srcId="{3107EB53-112A-3046-9D61-B3A56E510BE2}" destId="{E3B6EF2C-B19F-8D49-8FB7-7F4E0DB6C98B}" srcOrd="4" destOrd="0" presId="urn:microsoft.com/office/officeart/2008/layout/CircularPictureCallout"/>
    <dgm:cxn modelId="{6D402DB9-F471-D94B-9F4D-FE0BCC9D99DB}" type="presParOf" srcId="{E3B6EF2C-B19F-8D49-8FB7-7F4E0DB6C98B}" destId="{8C1738AC-B530-5A4C-B5D1-36C4F468893C}" srcOrd="0" destOrd="0" presId="urn:microsoft.com/office/officeart/2008/layout/CircularPictureCallout"/>
    <dgm:cxn modelId="{66FC556E-A4C8-8B40-926F-08F2D9ABDE3D}" type="presParOf" srcId="{3107EB53-112A-3046-9D61-B3A56E510BE2}" destId="{2D437984-AC25-894B-8373-65AE5BC9232F}" srcOrd="5" destOrd="0" presId="urn:microsoft.com/office/officeart/2008/layout/CircularPictureCallout"/>
    <dgm:cxn modelId="{8D41E549-F812-A446-93D7-9645E2803100}" type="presParOf" srcId="{2D437984-AC25-894B-8373-65AE5BC9232F}" destId="{978E3919-47AE-494C-A1AF-FC6CC0FE8ACB}" srcOrd="0" destOrd="0" presId="urn:microsoft.com/office/officeart/2008/layout/CircularPictureCallout"/>
    <dgm:cxn modelId="{24EF3A30-E8A4-2C48-8027-7F88A9297190}" type="presParOf" srcId="{3107EB53-112A-3046-9D61-B3A56E510BE2}" destId="{3E1E3AF9-9D39-A54A-9359-C0EAADD26904}" srcOrd="6" destOrd="0" presId="urn:microsoft.com/office/officeart/2008/layout/CircularPictureCallout"/>
    <dgm:cxn modelId="{A2BFEF7D-A850-6641-BEBD-8BEE5DF2ACA6}" type="presParOf" srcId="{3107EB53-112A-3046-9D61-B3A56E510BE2}" destId="{F972E38B-98ED-D740-8BE7-ECF4110CD39B}" srcOrd="7" destOrd="0" presId="urn:microsoft.com/office/officeart/2008/layout/CircularPictureCallout"/>
    <dgm:cxn modelId="{E84F7C90-F187-1741-B3E7-7C54B3C7C331}" type="presParOf" srcId="{F972E38B-98ED-D740-8BE7-ECF4110CD39B}" destId="{636483E3-5812-F94C-9095-92221584C34E}" srcOrd="0" destOrd="0" presId="urn:microsoft.com/office/officeart/2008/layout/CircularPictureCallout"/>
    <dgm:cxn modelId="{AD5A5DC6-17C7-EF48-8ABA-1CBCA95A2880}" type="presParOf" srcId="{3107EB53-112A-3046-9D61-B3A56E510BE2}" destId="{DCF27F6B-EC09-BF45-A537-03A439BE9BEB}" srcOrd="8" destOrd="0" presId="urn:microsoft.com/office/officeart/2008/layout/CircularPictureCallout"/>
    <dgm:cxn modelId="{188341FC-2DAF-A446-9C00-35C4C3D76057}" type="presParOf" srcId="{DCF27F6B-EC09-BF45-A537-03A439BE9BEB}" destId="{9B036C51-8A97-AF4F-AF97-38F1AB3D16C5}" srcOrd="0" destOrd="0" presId="urn:microsoft.com/office/officeart/2008/layout/CircularPictureCallout"/>
    <dgm:cxn modelId="{8B1A7D1E-DFEB-7A43-BBB4-EF2F5A4A865A}" type="presParOf" srcId="{3107EB53-112A-3046-9D61-B3A56E510BE2}" destId="{A4DCDA22-BC21-4A43-A8DB-E2A6900F8E6F}" srcOrd="9" destOrd="0" presId="urn:microsoft.com/office/officeart/2008/layout/CircularPictureCallout"/>
    <dgm:cxn modelId="{1EFEB9FA-AFD2-DC45-931B-8F738BE79134}" type="presParOf" srcId="{3107EB53-112A-3046-9D61-B3A56E510BE2}" destId="{5B50F5E4-F38E-D046-8DC6-4FC2C819DD23}" srcOrd="10" destOrd="0" presId="urn:microsoft.com/office/officeart/2008/layout/CircularPictureCallout"/>
    <dgm:cxn modelId="{38A2642B-9C28-514B-ADCE-DA1D83F997B2}" type="presParOf" srcId="{5B50F5E4-F38E-D046-8DC6-4FC2C819DD23}" destId="{CA04D2E9-F7F2-5E49-95F8-252112BD4274}" srcOrd="0"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6800C3-B5AA-A341-A475-9ADAAC2CCAB2}" type="doc">
      <dgm:prSet loTypeId="urn:microsoft.com/office/officeart/2008/layout/CircularPictureCallout" loCatId="" qsTypeId="urn:microsoft.com/office/officeart/2005/8/quickstyle/simple1#5" qsCatId="simple" csTypeId="urn:microsoft.com/office/officeart/2005/8/colors/accent1_2#5" csCatId="accent1" phldr="1"/>
      <dgm:spPr/>
      <dgm:t>
        <a:bodyPr/>
        <a:lstStyle/>
        <a:p>
          <a:endParaRPr lang="fr-FR"/>
        </a:p>
      </dgm:t>
    </dgm:pt>
    <dgm:pt modelId="{F466DB10-8099-7642-A843-91C28B080F07}">
      <dgm:prSet/>
      <dgm:spPr/>
      <dgm:t>
        <a:bodyPr/>
        <a:lstStyle/>
        <a:p>
          <a:r>
            <a:rPr lang="fr-FR" dirty="0">
              <a:latin typeface="Avenir Next Condensed" panose="020B0506020202020204" pitchFamily="34" charset="0"/>
            </a:rPr>
            <a:t>Les Sources</a:t>
          </a:r>
        </a:p>
      </dgm:t>
    </dgm:pt>
    <dgm:pt modelId="{1E7F49AE-36A8-154D-98B7-9B454E6DB72C}" type="parTrans" cxnId="{1DFB9696-B831-F946-A38B-F9BA0A38F1A5}">
      <dgm:prSet/>
      <dgm:spPr/>
      <dgm:t>
        <a:bodyPr/>
        <a:lstStyle/>
        <a:p>
          <a:endParaRPr lang="fr-FR"/>
        </a:p>
      </dgm:t>
    </dgm:pt>
    <dgm:pt modelId="{904D2CF4-39A8-814F-B40D-749E782D9270}" type="sibTrans" cxnId="{1DFB9696-B831-F946-A38B-F9BA0A38F1A5}">
      <dgm:prSet/>
      <dgm:spPr>
        <a:solidFill>
          <a:schemeClr val="bg1">
            <a:alpha val="11559"/>
          </a:schemeClr>
        </a:solidFill>
      </dgm:spPr>
      <dgm:t>
        <a:bodyPr/>
        <a:lstStyle/>
        <a:p>
          <a:endParaRPr lang="fr-FR"/>
        </a:p>
      </dgm:t>
    </dgm:pt>
    <dgm:pt modelId="{27C9F83E-3046-E14C-AAE4-7C385F92FAE2}">
      <dgm:prSet phldrT="[Texte]"/>
      <dgm:spPr/>
      <dgm:t>
        <a:bodyPr/>
        <a:lstStyle/>
        <a:p>
          <a:r>
            <a:rPr lang="fr-FR" dirty="0">
              <a:latin typeface="Avenir Next Condensed" panose="020B0506020202020204" pitchFamily="34" charset="0"/>
            </a:rPr>
            <a:t>Micros Electrodynamiques peu sensible, peu de niveau</a:t>
          </a:r>
        </a:p>
      </dgm:t>
    </dgm:pt>
    <dgm:pt modelId="{EC3A9436-AD9D-364D-9E33-7D5FBE14DEDF}" type="parTrans" cxnId="{82EA5211-2039-874D-AFDC-E450EB7E9606}">
      <dgm:prSet/>
      <dgm:spPr/>
      <dgm:t>
        <a:bodyPr/>
        <a:lstStyle/>
        <a:p>
          <a:endParaRPr lang="fr-FR"/>
        </a:p>
      </dgm:t>
    </dgm:pt>
    <dgm:pt modelId="{B405E9A0-9824-D843-BAF8-B84737755945}" type="sibTrans" cxnId="{82EA5211-2039-874D-AFDC-E450EB7E9606}">
      <dgm:prSet/>
      <dgm:spPr>
        <a:blipFill dpi="0" rotWithShape="1">
          <a:blip xmlns:r="http://schemas.openxmlformats.org/officeDocument/2006/relationships" r:embed="rId1"/>
          <a:srcRect/>
          <a:stretch>
            <a:fillRect l="-2000" r="-40000"/>
          </a:stretch>
        </a:blipFill>
      </dgm:spPr>
      <dgm:t>
        <a:bodyPr/>
        <a:lstStyle/>
        <a:p>
          <a:endParaRPr lang="fr-FR"/>
        </a:p>
      </dgm:t>
    </dgm:pt>
    <dgm:pt modelId="{1B27D543-BB29-884D-B7F4-D2D5290CE53E}">
      <dgm:prSet phldrT="[Texte]"/>
      <dgm:spPr/>
      <dgm:t>
        <a:bodyPr/>
        <a:lstStyle/>
        <a:p>
          <a:r>
            <a:rPr lang="fr-FR" dirty="0">
              <a:latin typeface="Avenir Next Condensed" panose="020B0506020202020204" pitchFamily="34" charset="0"/>
            </a:rPr>
            <a:t>Micros Electrostatiques très sensible, plus de courant, alim 48v (mv)</a:t>
          </a:r>
        </a:p>
      </dgm:t>
    </dgm:pt>
    <dgm:pt modelId="{468C94B9-EF97-DC4D-9442-7596B8F74403}" type="parTrans" cxnId="{6B19AC3E-4D74-364C-BFC8-BC5B2E4D82B6}">
      <dgm:prSet/>
      <dgm:spPr/>
      <dgm:t>
        <a:bodyPr/>
        <a:lstStyle/>
        <a:p>
          <a:endParaRPr lang="fr-FR"/>
        </a:p>
      </dgm:t>
    </dgm:pt>
    <dgm:pt modelId="{D089F26D-FFA1-1D4C-B5F6-AC4A906FCB6B}" type="sibTrans" cxnId="{6B19AC3E-4D74-364C-BFC8-BC5B2E4D82B6}">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t>
        <a:bodyPr/>
        <a:lstStyle/>
        <a:p>
          <a:endParaRPr lang="fr-FR"/>
        </a:p>
      </dgm:t>
    </dgm:pt>
    <dgm:pt modelId="{F81CC84D-7E1F-3440-8E34-194C1FACAFAF}">
      <dgm:prSet phldrT="[Texte]"/>
      <dgm:spPr/>
      <dgm:t>
        <a:bodyPr/>
        <a:lstStyle/>
        <a:p>
          <a:r>
            <a:rPr lang="fr-FR" dirty="0">
              <a:latin typeface="Avenir Next Condensed" panose="020B0506020202020204" pitchFamily="34" charset="0"/>
            </a:rPr>
            <a:t>Carte Son -CD etc.</a:t>
          </a:r>
        </a:p>
        <a:p>
          <a:r>
            <a:rPr lang="fr-FR" dirty="0">
              <a:latin typeface="Avenir Next Condensed" panose="020B0506020202020204" pitchFamily="34" charset="0"/>
            </a:rPr>
            <a:t>(1,4V)</a:t>
          </a:r>
        </a:p>
      </dgm:t>
    </dgm:pt>
    <dgm:pt modelId="{1EF03944-93B7-194F-8E4A-49172E5BCB3A}" type="parTrans" cxnId="{C7EFC574-7390-8742-8F49-70DCDA936E2B}">
      <dgm:prSet/>
      <dgm:spPr/>
      <dgm:t>
        <a:bodyPr/>
        <a:lstStyle/>
        <a:p>
          <a:endParaRPr lang="fr-FR"/>
        </a:p>
      </dgm:t>
    </dgm:pt>
    <dgm:pt modelId="{4236B74F-F97B-2342-8E6D-DFAFBAB6076E}" type="sibTrans" cxnId="{C7EFC574-7390-8742-8F49-70DCDA936E2B}">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68000" r="-68000"/>
          </a:stretch>
        </a:blipFill>
      </dgm:spPr>
      <dgm:t>
        <a:bodyPr/>
        <a:lstStyle/>
        <a:p>
          <a:endParaRPr lang="fr-FR"/>
        </a:p>
      </dgm:t>
    </dgm:pt>
    <dgm:pt modelId="{C7358823-6F5D-9540-998A-AE72979033AB}" type="pres">
      <dgm:prSet presAssocID="{586800C3-B5AA-A341-A475-9ADAAC2CCAB2}" presName="Name0" presStyleCnt="0">
        <dgm:presLayoutVars>
          <dgm:chMax val="7"/>
          <dgm:chPref val="7"/>
          <dgm:dir/>
        </dgm:presLayoutVars>
      </dgm:prSet>
      <dgm:spPr/>
    </dgm:pt>
    <dgm:pt modelId="{3107EB53-112A-3046-9D61-B3A56E510BE2}" type="pres">
      <dgm:prSet presAssocID="{586800C3-B5AA-A341-A475-9ADAAC2CCAB2}" presName="Name1" presStyleCnt="0"/>
      <dgm:spPr/>
    </dgm:pt>
    <dgm:pt modelId="{829B8D9B-16AD-7E4F-9AA9-CAF4C6852DD7}" type="pres">
      <dgm:prSet presAssocID="{904D2CF4-39A8-814F-B40D-749E782D9270}" presName="picture_1" presStyleCnt="0"/>
      <dgm:spPr/>
    </dgm:pt>
    <dgm:pt modelId="{C12E06CA-4C68-054E-A23B-357894144810}" type="pres">
      <dgm:prSet presAssocID="{904D2CF4-39A8-814F-B40D-749E782D9270}" presName="pictureRepeatNode" presStyleLbl="alignImgPlace1" presStyleIdx="0" presStyleCnt="4" custLinFactNeighborY="1152"/>
      <dgm:spPr/>
    </dgm:pt>
    <dgm:pt modelId="{CF4BB36A-006B-6A45-93B2-2E13DEE7DED7}" type="pres">
      <dgm:prSet presAssocID="{F466DB10-8099-7642-A843-91C28B080F07}" presName="text_1" presStyleLbl="node1" presStyleIdx="0" presStyleCnt="0" custLinFactNeighborX="-9463" custLinFactNeighborY="-38462">
        <dgm:presLayoutVars>
          <dgm:bulletEnabled val="1"/>
        </dgm:presLayoutVars>
      </dgm:prSet>
      <dgm:spPr/>
    </dgm:pt>
    <dgm:pt modelId="{03228BA7-1498-C14B-9657-DAC8C17BC7DD}" type="pres">
      <dgm:prSet presAssocID="{B405E9A0-9824-D843-BAF8-B84737755945}" presName="picture_2" presStyleCnt="0"/>
      <dgm:spPr/>
    </dgm:pt>
    <dgm:pt modelId="{B241E29D-FC27-9E49-8A88-C35895D0A0A9}" type="pres">
      <dgm:prSet presAssocID="{B405E9A0-9824-D843-BAF8-B84737755945}" presName="pictureRepeatNode" presStyleLbl="alignImgPlace1" presStyleIdx="1" presStyleCnt="4" custScaleX="46932" custScaleY="46932" custLinFactNeighborX="-1265"/>
      <dgm:spPr/>
    </dgm:pt>
    <dgm:pt modelId="{EE161DA4-D5F4-F14C-A6A7-8E70B40519CD}" type="pres">
      <dgm:prSet presAssocID="{27C9F83E-3046-E14C-AAE4-7C385F92FAE2}" presName="line_2" presStyleLbl="parChTrans1D1" presStyleIdx="0" presStyleCnt="3"/>
      <dgm:spPr>
        <a:ln>
          <a:solidFill>
            <a:schemeClr val="tx1"/>
          </a:solidFill>
        </a:ln>
      </dgm:spPr>
    </dgm:pt>
    <dgm:pt modelId="{E3B6EF2C-B19F-8D49-8FB7-7F4E0DB6C98B}" type="pres">
      <dgm:prSet presAssocID="{27C9F83E-3046-E14C-AAE4-7C385F92FAE2}" presName="textparent_2" presStyleLbl="node1" presStyleIdx="0" presStyleCnt="0"/>
      <dgm:spPr/>
    </dgm:pt>
    <dgm:pt modelId="{8C1738AC-B530-5A4C-B5D1-36C4F468893C}" type="pres">
      <dgm:prSet presAssocID="{27C9F83E-3046-E14C-AAE4-7C385F92FAE2}" presName="text_2" presStyleLbl="revTx" presStyleIdx="0" presStyleCnt="3">
        <dgm:presLayoutVars>
          <dgm:bulletEnabled val="1"/>
        </dgm:presLayoutVars>
      </dgm:prSet>
      <dgm:spPr/>
    </dgm:pt>
    <dgm:pt modelId="{2D437984-AC25-894B-8373-65AE5BC9232F}" type="pres">
      <dgm:prSet presAssocID="{D089F26D-FFA1-1D4C-B5F6-AC4A906FCB6B}" presName="picture_3" presStyleCnt="0"/>
      <dgm:spPr/>
    </dgm:pt>
    <dgm:pt modelId="{978E3919-47AE-494C-A1AF-FC6CC0FE8ACB}" type="pres">
      <dgm:prSet presAssocID="{D089F26D-FFA1-1D4C-B5F6-AC4A906FCB6B}" presName="pictureRepeatNode" presStyleLbl="alignImgPlace1" presStyleIdx="2" presStyleCnt="4" custScaleX="85676" custScaleY="85676"/>
      <dgm:spPr/>
    </dgm:pt>
    <dgm:pt modelId="{3E1E3AF9-9D39-A54A-9359-C0EAADD26904}" type="pres">
      <dgm:prSet presAssocID="{1B27D543-BB29-884D-B7F4-D2D5290CE53E}" presName="line_3" presStyleLbl="parChTrans1D1" presStyleIdx="1" presStyleCnt="3"/>
      <dgm:spPr>
        <a:ln>
          <a:solidFill>
            <a:schemeClr val="tx1"/>
          </a:solidFill>
        </a:ln>
      </dgm:spPr>
    </dgm:pt>
    <dgm:pt modelId="{F972E38B-98ED-D740-8BE7-ECF4110CD39B}" type="pres">
      <dgm:prSet presAssocID="{1B27D543-BB29-884D-B7F4-D2D5290CE53E}" presName="textparent_3" presStyleLbl="node1" presStyleIdx="0" presStyleCnt="0"/>
      <dgm:spPr/>
    </dgm:pt>
    <dgm:pt modelId="{636483E3-5812-F94C-9095-92221584C34E}" type="pres">
      <dgm:prSet presAssocID="{1B27D543-BB29-884D-B7F4-D2D5290CE53E}" presName="text_3" presStyleLbl="revTx" presStyleIdx="1" presStyleCnt="3">
        <dgm:presLayoutVars>
          <dgm:bulletEnabled val="1"/>
        </dgm:presLayoutVars>
      </dgm:prSet>
      <dgm:spPr/>
    </dgm:pt>
    <dgm:pt modelId="{DCF27F6B-EC09-BF45-A537-03A439BE9BEB}" type="pres">
      <dgm:prSet presAssocID="{4236B74F-F97B-2342-8E6D-DFAFBAB6076E}" presName="picture_4" presStyleCnt="0"/>
      <dgm:spPr/>
    </dgm:pt>
    <dgm:pt modelId="{9B036C51-8A97-AF4F-AF97-38F1AB3D16C5}" type="pres">
      <dgm:prSet presAssocID="{4236B74F-F97B-2342-8E6D-DFAFBAB6076E}" presName="pictureRepeatNode" presStyleLbl="alignImgPlace1" presStyleIdx="3" presStyleCnt="4" custScaleX="138782" custScaleY="138782"/>
      <dgm:spPr/>
    </dgm:pt>
    <dgm:pt modelId="{A4DCDA22-BC21-4A43-A8DB-E2A6900F8E6F}" type="pres">
      <dgm:prSet presAssocID="{F81CC84D-7E1F-3440-8E34-194C1FACAFAF}" presName="line_4" presStyleLbl="parChTrans1D1" presStyleIdx="2" presStyleCnt="3"/>
      <dgm:spPr>
        <a:ln>
          <a:solidFill>
            <a:schemeClr val="tx1"/>
          </a:solidFill>
        </a:ln>
      </dgm:spPr>
    </dgm:pt>
    <dgm:pt modelId="{5B50F5E4-F38E-D046-8DC6-4FC2C819DD23}" type="pres">
      <dgm:prSet presAssocID="{F81CC84D-7E1F-3440-8E34-194C1FACAFAF}" presName="textparent_4" presStyleLbl="node1" presStyleIdx="0" presStyleCnt="0"/>
      <dgm:spPr/>
    </dgm:pt>
    <dgm:pt modelId="{CA04D2E9-F7F2-5E49-95F8-252112BD4274}" type="pres">
      <dgm:prSet presAssocID="{F81CC84D-7E1F-3440-8E34-194C1FACAFAF}" presName="text_4" presStyleLbl="revTx" presStyleIdx="2" presStyleCnt="3" custScaleX="186808" custLinFactNeighborX="59023">
        <dgm:presLayoutVars>
          <dgm:bulletEnabled val="1"/>
        </dgm:presLayoutVars>
      </dgm:prSet>
      <dgm:spPr/>
    </dgm:pt>
  </dgm:ptLst>
  <dgm:cxnLst>
    <dgm:cxn modelId="{96C5260D-90D4-4C48-AED7-BF1778308D5D}" type="presOf" srcId="{586800C3-B5AA-A341-A475-9ADAAC2CCAB2}" destId="{C7358823-6F5D-9540-998A-AE72979033AB}" srcOrd="0" destOrd="0" presId="urn:microsoft.com/office/officeart/2008/layout/CircularPictureCallout"/>
    <dgm:cxn modelId="{82EA5211-2039-874D-AFDC-E450EB7E9606}" srcId="{586800C3-B5AA-A341-A475-9ADAAC2CCAB2}" destId="{27C9F83E-3046-E14C-AAE4-7C385F92FAE2}" srcOrd="1" destOrd="0" parTransId="{EC3A9436-AD9D-364D-9E33-7D5FBE14DEDF}" sibTransId="{B405E9A0-9824-D843-BAF8-B84737755945}"/>
    <dgm:cxn modelId="{0FD93816-D62E-B94C-A45B-41BB89039D5C}" type="presOf" srcId="{F81CC84D-7E1F-3440-8E34-194C1FACAFAF}" destId="{CA04D2E9-F7F2-5E49-95F8-252112BD4274}" srcOrd="0" destOrd="0" presId="urn:microsoft.com/office/officeart/2008/layout/CircularPictureCallout"/>
    <dgm:cxn modelId="{9E95C519-09EA-F544-855A-C949592E0C2D}" type="presOf" srcId="{904D2CF4-39A8-814F-B40D-749E782D9270}" destId="{C12E06CA-4C68-054E-A23B-357894144810}" srcOrd="0" destOrd="0" presId="urn:microsoft.com/office/officeart/2008/layout/CircularPictureCallout"/>
    <dgm:cxn modelId="{DD8A5D2A-BEE3-D845-B08A-11CD35BDA723}" type="presOf" srcId="{B405E9A0-9824-D843-BAF8-B84737755945}" destId="{B241E29D-FC27-9E49-8A88-C35895D0A0A9}" srcOrd="0" destOrd="0" presId="urn:microsoft.com/office/officeart/2008/layout/CircularPictureCallout"/>
    <dgm:cxn modelId="{55747F31-110B-EF4E-B701-1A356A9C4E4B}" type="presOf" srcId="{27C9F83E-3046-E14C-AAE4-7C385F92FAE2}" destId="{8C1738AC-B530-5A4C-B5D1-36C4F468893C}" srcOrd="0" destOrd="0" presId="urn:microsoft.com/office/officeart/2008/layout/CircularPictureCallout"/>
    <dgm:cxn modelId="{6B19AC3E-4D74-364C-BFC8-BC5B2E4D82B6}" srcId="{586800C3-B5AA-A341-A475-9ADAAC2CCAB2}" destId="{1B27D543-BB29-884D-B7F4-D2D5290CE53E}" srcOrd="2" destOrd="0" parTransId="{468C94B9-EF97-DC4D-9442-7596B8F74403}" sibTransId="{D089F26D-FFA1-1D4C-B5F6-AC4A906FCB6B}"/>
    <dgm:cxn modelId="{060C9161-0F05-3D4A-93AC-3970AB80538E}" type="presOf" srcId="{F466DB10-8099-7642-A843-91C28B080F07}" destId="{CF4BB36A-006B-6A45-93B2-2E13DEE7DED7}" srcOrd="0" destOrd="0" presId="urn:microsoft.com/office/officeart/2008/layout/CircularPictureCallout"/>
    <dgm:cxn modelId="{DEC07E73-6CC3-C74A-AA4F-BA7EA5DEC5CE}" type="presOf" srcId="{4236B74F-F97B-2342-8E6D-DFAFBAB6076E}" destId="{9B036C51-8A97-AF4F-AF97-38F1AB3D16C5}" srcOrd="0" destOrd="0" presId="urn:microsoft.com/office/officeart/2008/layout/CircularPictureCallout"/>
    <dgm:cxn modelId="{C7EFC574-7390-8742-8F49-70DCDA936E2B}" srcId="{586800C3-B5AA-A341-A475-9ADAAC2CCAB2}" destId="{F81CC84D-7E1F-3440-8E34-194C1FACAFAF}" srcOrd="3" destOrd="0" parTransId="{1EF03944-93B7-194F-8E4A-49172E5BCB3A}" sibTransId="{4236B74F-F97B-2342-8E6D-DFAFBAB6076E}"/>
    <dgm:cxn modelId="{474D1188-04BC-164D-A198-FBEBBA17FC91}" type="presOf" srcId="{D089F26D-FFA1-1D4C-B5F6-AC4A906FCB6B}" destId="{978E3919-47AE-494C-A1AF-FC6CC0FE8ACB}" srcOrd="0" destOrd="0" presId="urn:microsoft.com/office/officeart/2008/layout/CircularPictureCallout"/>
    <dgm:cxn modelId="{1DFB9696-B831-F946-A38B-F9BA0A38F1A5}" srcId="{586800C3-B5AA-A341-A475-9ADAAC2CCAB2}" destId="{F466DB10-8099-7642-A843-91C28B080F07}" srcOrd="0" destOrd="0" parTransId="{1E7F49AE-36A8-154D-98B7-9B454E6DB72C}" sibTransId="{904D2CF4-39A8-814F-B40D-749E782D9270}"/>
    <dgm:cxn modelId="{D2DA68F8-0A29-8F45-8EB3-5A506E093A23}" type="presOf" srcId="{1B27D543-BB29-884D-B7F4-D2D5290CE53E}" destId="{636483E3-5812-F94C-9095-92221584C34E}" srcOrd="0" destOrd="0" presId="urn:microsoft.com/office/officeart/2008/layout/CircularPictureCallout"/>
    <dgm:cxn modelId="{09F23963-C994-0140-87BB-4D04BAB6B505}" type="presParOf" srcId="{C7358823-6F5D-9540-998A-AE72979033AB}" destId="{3107EB53-112A-3046-9D61-B3A56E510BE2}" srcOrd="0" destOrd="0" presId="urn:microsoft.com/office/officeart/2008/layout/CircularPictureCallout"/>
    <dgm:cxn modelId="{12EBB457-D752-B44A-B851-7B6A481FD79F}" type="presParOf" srcId="{3107EB53-112A-3046-9D61-B3A56E510BE2}" destId="{829B8D9B-16AD-7E4F-9AA9-CAF4C6852DD7}" srcOrd="0" destOrd="0" presId="urn:microsoft.com/office/officeart/2008/layout/CircularPictureCallout"/>
    <dgm:cxn modelId="{F58A482C-EEE0-D24E-8C9E-84BC89967543}" type="presParOf" srcId="{829B8D9B-16AD-7E4F-9AA9-CAF4C6852DD7}" destId="{C12E06CA-4C68-054E-A23B-357894144810}" srcOrd="0" destOrd="0" presId="urn:microsoft.com/office/officeart/2008/layout/CircularPictureCallout"/>
    <dgm:cxn modelId="{6F075C13-9C59-5049-BB1F-7515C0E67118}" type="presParOf" srcId="{3107EB53-112A-3046-9D61-B3A56E510BE2}" destId="{CF4BB36A-006B-6A45-93B2-2E13DEE7DED7}" srcOrd="1" destOrd="0" presId="urn:microsoft.com/office/officeart/2008/layout/CircularPictureCallout"/>
    <dgm:cxn modelId="{5B6FFC0C-1DF6-F44C-92CE-D5529F562F0E}" type="presParOf" srcId="{3107EB53-112A-3046-9D61-B3A56E510BE2}" destId="{03228BA7-1498-C14B-9657-DAC8C17BC7DD}" srcOrd="2" destOrd="0" presId="urn:microsoft.com/office/officeart/2008/layout/CircularPictureCallout"/>
    <dgm:cxn modelId="{48E85177-2A95-2F4C-A0DD-C0856EC318A7}" type="presParOf" srcId="{03228BA7-1498-C14B-9657-DAC8C17BC7DD}" destId="{B241E29D-FC27-9E49-8A88-C35895D0A0A9}" srcOrd="0" destOrd="0" presId="urn:microsoft.com/office/officeart/2008/layout/CircularPictureCallout"/>
    <dgm:cxn modelId="{C32519DB-A683-2F48-8CDA-5EC671D365ED}" type="presParOf" srcId="{3107EB53-112A-3046-9D61-B3A56E510BE2}" destId="{EE161DA4-D5F4-F14C-A6A7-8E70B40519CD}" srcOrd="3" destOrd="0" presId="urn:microsoft.com/office/officeart/2008/layout/CircularPictureCallout"/>
    <dgm:cxn modelId="{62222137-57C6-4C43-AD67-222DC1E2AD2D}" type="presParOf" srcId="{3107EB53-112A-3046-9D61-B3A56E510BE2}" destId="{E3B6EF2C-B19F-8D49-8FB7-7F4E0DB6C98B}" srcOrd="4" destOrd="0" presId="urn:microsoft.com/office/officeart/2008/layout/CircularPictureCallout"/>
    <dgm:cxn modelId="{6D402DB9-F471-D94B-9F4D-FE0BCC9D99DB}" type="presParOf" srcId="{E3B6EF2C-B19F-8D49-8FB7-7F4E0DB6C98B}" destId="{8C1738AC-B530-5A4C-B5D1-36C4F468893C}" srcOrd="0" destOrd="0" presId="urn:microsoft.com/office/officeart/2008/layout/CircularPictureCallout"/>
    <dgm:cxn modelId="{66FC556E-A4C8-8B40-926F-08F2D9ABDE3D}" type="presParOf" srcId="{3107EB53-112A-3046-9D61-B3A56E510BE2}" destId="{2D437984-AC25-894B-8373-65AE5BC9232F}" srcOrd="5" destOrd="0" presId="urn:microsoft.com/office/officeart/2008/layout/CircularPictureCallout"/>
    <dgm:cxn modelId="{8D41E549-F812-A446-93D7-9645E2803100}" type="presParOf" srcId="{2D437984-AC25-894B-8373-65AE5BC9232F}" destId="{978E3919-47AE-494C-A1AF-FC6CC0FE8ACB}" srcOrd="0" destOrd="0" presId="urn:microsoft.com/office/officeart/2008/layout/CircularPictureCallout"/>
    <dgm:cxn modelId="{24EF3A30-E8A4-2C48-8027-7F88A9297190}" type="presParOf" srcId="{3107EB53-112A-3046-9D61-B3A56E510BE2}" destId="{3E1E3AF9-9D39-A54A-9359-C0EAADD26904}" srcOrd="6" destOrd="0" presId="urn:microsoft.com/office/officeart/2008/layout/CircularPictureCallout"/>
    <dgm:cxn modelId="{A2BFEF7D-A850-6641-BEBD-8BEE5DF2ACA6}" type="presParOf" srcId="{3107EB53-112A-3046-9D61-B3A56E510BE2}" destId="{F972E38B-98ED-D740-8BE7-ECF4110CD39B}" srcOrd="7" destOrd="0" presId="urn:microsoft.com/office/officeart/2008/layout/CircularPictureCallout"/>
    <dgm:cxn modelId="{E84F7C90-F187-1741-B3E7-7C54B3C7C331}" type="presParOf" srcId="{F972E38B-98ED-D740-8BE7-ECF4110CD39B}" destId="{636483E3-5812-F94C-9095-92221584C34E}" srcOrd="0" destOrd="0" presId="urn:microsoft.com/office/officeart/2008/layout/CircularPictureCallout"/>
    <dgm:cxn modelId="{AD5A5DC6-17C7-EF48-8ABA-1CBCA95A2880}" type="presParOf" srcId="{3107EB53-112A-3046-9D61-B3A56E510BE2}" destId="{DCF27F6B-EC09-BF45-A537-03A439BE9BEB}" srcOrd="8" destOrd="0" presId="urn:microsoft.com/office/officeart/2008/layout/CircularPictureCallout"/>
    <dgm:cxn modelId="{188341FC-2DAF-A446-9C00-35C4C3D76057}" type="presParOf" srcId="{DCF27F6B-EC09-BF45-A537-03A439BE9BEB}" destId="{9B036C51-8A97-AF4F-AF97-38F1AB3D16C5}" srcOrd="0" destOrd="0" presId="urn:microsoft.com/office/officeart/2008/layout/CircularPictureCallout"/>
    <dgm:cxn modelId="{8B1A7D1E-DFEB-7A43-BBB4-EF2F5A4A865A}" type="presParOf" srcId="{3107EB53-112A-3046-9D61-B3A56E510BE2}" destId="{A4DCDA22-BC21-4A43-A8DB-E2A6900F8E6F}" srcOrd="9" destOrd="0" presId="urn:microsoft.com/office/officeart/2008/layout/CircularPictureCallout"/>
    <dgm:cxn modelId="{1EFEB9FA-AFD2-DC45-931B-8F738BE79134}" type="presParOf" srcId="{3107EB53-112A-3046-9D61-B3A56E510BE2}" destId="{5B50F5E4-F38E-D046-8DC6-4FC2C819DD23}" srcOrd="10" destOrd="0" presId="urn:microsoft.com/office/officeart/2008/layout/CircularPictureCallout"/>
    <dgm:cxn modelId="{38A2642B-9C28-514B-ADCE-DA1D83F997B2}" type="presParOf" srcId="{5B50F5E4-F38E-D046-8DC6-4FC2C819DD23}" destId="{CA04D2E9-F7F2-5E49-95F8-252112BD4274}" srcOrd="0"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86800C3-B5AA-A341-A475-9ADAAC2CCAB2}" type="doc">
      <dgm:prSet loTypeId="urn:microsoft.com/office/officeart/2008/layout/CircularPictureCallout" loCatId="" qsTypeId="urn:microsoft.com/office/officeart/2005/8/quickstyle/simple1#6" qsCatId="simple" csTypeId="urn:microsoft.com/office/officeart/2005/8/colors/accent1_2#6" csCatId="accent1" phldr="1"/>
      <dgm:spPr/>
      <dgm:t>
        <a:bodyPr/>
        <a:lstStyle/>
        <a:p>
          <a:endParaRPr lang="fr-FR"/>
        </a:p>
      </dgm:t>
    </dgm:pt>
    <dgm:pt modelId="{C4326027-A04B-E04D-B5DF-70E90114CD6E}">
      <dgm:prSet/>
      <dgm:spPr/>
      <dgm:t>
        <a:bodyPr/>
        <a:lstStyle/>
        <a:p>
          <a:pPr algn="l"/>
          <a:r>
            <a:rPr lang="fr-FR" dirty="0"/>
            <a:t>Les boitiers de direct/D.I</a:t>
          </a:r>
        </a:p>
      </dgm:t>
    </dgm:pt>
    <dgm:pt modelId="{3C6205E6-3A40-FF4C-9F27-29661DE67386}" type="parTrans" cxnId="{CD4DF7D3-60F7-9245-A6F2-366F929FF496}">
      <dgm:prSet/>
      <dgm:spPr/>
      <dgm:t>
        <a:bodyPr/>
        <a:lstStyle/>
        <a:p>
          <a:endParaRPr lang="fr-FR"/>
        </a:p>
      </dgm:t>
    </dgm:pt>
    <dgm:pt modelId="{1722A2CB-9F29-AC48-9A97-E32605897047}" type="sibTrans" cxnId="{CD4DF7D3-60F7-9245-A6F2-366F929FF496}">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dgm:spPr>
      <dgm:t>
        <a:bodyPr/>
        <a:lstStyle/>
        <a:p>
          <a:endParaRPr lang="fr-FR"/>
        </a:p>
      </dgm:t>
    </dgm:pt>
    <dgm:pt modelId="{13E4DA81-3313-9746-99A5-F7EE51083FAF}">
      <dgm:prSet/>
      <dgm:spPr/>
      <dgm:t>
        <a:bodyPr/>
        <a:lstStyle/>
        <a:p>
          <a:endParaRPr lang="fr-FR" dirty="0"/>
        </a:p>
      </dgm:t>
    </dgm:pt>
    <dgm:pt modelId="{9338899B-3733-B944-B39B-1FF219212877}" type="parTrans" cxnId="{E7C67AC9-0570-814A-B9AC-1D6125268BFF}">
      <dgm:prSet/>
      <dgm:spPr/>
      <dgm:t>
        <a:bodyPr/>
        <a:lstStyle/>
        <a:p>
          <a:endParaRPr lang="fr-FR"/>
        </a:p>
      </dgm:t>
    </dgm:pt>
    <dgm:pt modelId="{89BA5C45-DAEF-CD4D-8B74-94DFAE455E1C}" type="sibTrans" cxnId="{E7C67AC9-0570-814A-B9AC-1D6125268BFF}">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dgm:spPr>
      <dgm:t>
        <a:bodyPr/>
        <a:lstStyle/>
        <a:p>
          <a:endParaRPr lang="fr-FR"/>
        </a:p>
      </dgm:t>
    </dgm:pt>
    <dgm:pt modelId="{B3E045A3-67FA-8444-BAA2-6BA5C224548E}">
      <dgm:prSet custT="1"/>
      <dgm:spPr/>
      <dgm:t>
        <a:bodyPr/>
        <a:lstStyle/>
        <a:p>
          <a:r>
            <a:rPr lang="fr-FR" sz="2000" dirty="0"/>
            <a:t>48v</a:t>
          </a:r>
        </a:p>
      </dgm:t>
    </dgm:pt>
    <dgm:pt modelId="{F754D3D8-0AB8-6B42-A658-37F7B54C72BA}" type="parTrans" cxnId="{B6345A01-BC0B-2D4D-B036-4DEF0A5949DC}">
      <dgm:prSet/>
      <dgm:spPr/>
      <dgm:t>
        <a:bodyPr/>
        <a:lstStyle/>
        <a:p>
          <a:endParaRPr lang="fr-FR"/>
        </a:p>
      </dgm:t>
    </dgm:pt>
    <dgm:pt modelId="{DE778B4D-54E9-134D-9FE1-C546D67629E1}" type="sibTrans" cxnId="{B6345A01-BC0B-2D4D-B036-4DEF0A5949DC}">
      <dgm:prSet/>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t="-41394" b="-140606"/>
          </a:stretch>
        </a:blipFill>
        <a:ln>
          <a:noFill/>
        </a:ln>
        <a:effectLst>
          <a:reflection endPos="0" dir="5400000" sy="-100000" algn="bl" rotWithShape="0"/>
          <a:softEdge rad="0"/>
        </a:effectLst>
      </dgm:spPr>
      <dgm:t>
        <a:bodyPr/>
        <a:lstStyle/>
        <a:p>
          <a:endParaRPr lang="fr-FR"/>
        </a:p>
      </dgm:t>
    </dgm:pt>
    <dgm:pt modelId="{C7358823-6F5D-9540-998A-AE72979033AB}" type="pres">
      <dgm:prSet presAssocID="{586800C3-B5AA-A341-A475-9ADAAC2CCAB2}" presName="Name0" presStyleCnt="0">
        <dgm:presLayoutVars>
          <dgm:chMax val="7"/>
          <dgm:chPref val="7"/>
          <dgm:dir/>
        </dgm:presLayoutVars>
      </dgm:prSet>
      <dgm:spPr/>
    </dgm:pt>
    <dgm:pt modelId="{3107EB53-112A-3046-9D61-B3A56E510BE2}" type="pres">
      <dgm:prSet presAssocID="{586800C3-B5AA-A341-A475-9ADAAC2CCAB2}" presName="Name1" presStyleCnt="0"/>
      <dgm:spPr/>
    </dgm:pt>
    <dgm:pt modelId="{787B3F6B-D444-1242-825F-9076416EF26B}" type="pres">
      <dgm:prSet presAssocID="{1722A2CB-9F29-AC48-9A97-E32605897047}" presName="picture_1" presStyleCnt="0"/>
      <dgm:spPr/>
    </dgm:pt>
    <dgm:pt modelId="{D5EB334E-04CA-3146-A04E-FDEA8E2B0363}" type="pres">
      <dgm:prSet presAssocID="{1722A2CB-9F29-AC48-9A97-E32605897047}" presName="pictureRepeatNode" presStyleLbl="alignImgPlace1" presStyleIdx="0" presStyleCnt="3" custLinFactNeighborX="31926" custLinFactNeighborY="-2308"/>
      <dgm:spPr/>
    </dgm:pt>
    <dgm:pt modelId="{7EE017C5-637E-F140-B8BC-8685E3FE859D}" type="pres">
      <dgm:prSet presAssocID="{C4326027-A04B-E04D-B5DF-70E90114CD6E}" presName="text_1" presStyleLbl="node1" presStyleIdx="0" presStyleCnt="0" custLinFactNeighborX="-47565" custLinFactNeighborY="62606">
        <dgm:presLayoutVars>
          <dgm:bulletEnabled val="1"/>
        </dgm:presLayoutVars>
      </dgm:prSet>
      <dgm:spPr/>
    </dgm:pt>
    <dgm:pt modelId="{D0C5BD1A-DF77-304E-8D5E-F42222FE34A9}" type="pres">
      <dgm:prSet presAssocID="{89BA5C45-DAEF-CD4D-8B74-94DFAE455E1C}" presName="picture_2" presStyleCnt="0"/>
      <dgm:spPr/>
    </dgm:pt>
    <dgm:pt modelId="{FE3DA505-1F99-424A-B6A5-32832CE4D087}" type="pres">
      <dgm:prSet presAssocID="{89BA5C45-DAEF-CD4D-8B74-94DFAE455E1C}" presName="pictureRepeatNode" presStyleLbl="alignImgPlace1" presStyleIdx="1" presStyleCnt="3"/>
      <dgm:spPr/>
    </dgm:pt>
    <dgm:pt modelId="{76B03809-E631-8A4C-980A-451AC39E169A}" type="pres">
      <dgm:prSet presAssocID="{13E4DA81-3313-9746-99A5-F7EE51083FAF}" presName="line_2" presStyleLbl="parChTrans1D1" presStyleIdx="0" presStyleCnt="2"/>
      <dgm:spPr/>
    </dgm:pt>
    <dgm:pt modelId="{72D74E95-9AC0-B045-A113-197D9AA3CD56}" type="pres">
      <dgm:prSet presAssocID="{13E4DA81-3313-9746-99A5-F7EE51083FAF}" presName="textparent_2" presStyleLbl="node1" presStyleIdx="0" presStyleCnt="0"/>
      <dgm:spPr/>
    </dgm:pt>
    <dgm:pt modelId="{D187F9A3-1EE5-124C-9799-43B7FE71347C}" type="pres">
      <dgm:prSet presAssocID="{13E4DA81-3313-9746-99A5-F7EE51083FAF}" presName="text_2" presStyleLbl="revTx" presStyleIdx="0" presStyleCnt="2">
        <dgm:presLayoutVars>
          <dgm:bulletEnabled val="1"/>
        </dgm:presLayoutVars>
      </dgm:prSet>
      <dgm:spPr/>
    </dgm:pt>
    <dgm:pt modelId="{52F24D88-F678-4249-BEA2-04627C4867EF}" type="pres">
      <dgm:prSet presAssocID="{DE778B4D-54E9-134D-9FE1-C546D67629E1}" presName="picture_3" presStyleCnt="0"/>
      <dgm:spPr/>
    </dgm:pt>
    <dgm:pt modelId="{9792725C-2135-5E48-BFC2-9426C90CB363}" type="pres">
      <dgm:prSet presAssocID="{DE778B4D-54E9-134D-9FE1-C546D67629E1}" presName="pictureRepeatNode" presStyleLbl="alignImgPlace1" presStyleIdx="2" presStyleCnt="3"/>
      <dgm:spPr/>
    </dgm:pt>
    <dgm:pt modelId="{EFB3F54E-C306-154F-8213-20D0F4ACE4D6}" type="pres">
      <dgm:prSet presAssocID="{B3E045A3-67FA-8444-BAA2-6BA5C224548E}" presName="line_3" presStyleLbl="parChTrans1D1" presStyleIdx="1" presStyleCnt="2"/>
      <dgm:spPr/>
    </dgm:pt>
    <dgm:pt modelId="{10DDF732-9C1A-E349-8CDB-244E43BE4E3E}" type="pres">
      <dgm:prSet presAssocID="{B3E045A3-67FA-8444-BAA2-6BA5C224548E}" presName="textparent_3" presStyleLbl="node1" presStyleIdx="0" presStyleCnt="0"/>
      <dgm:spPr/>
    </dgm:pt>
    <dgm:pt modelId="{267A6CAB-726A-A74C-B01A-198108BC062D}" type="pres">
      <dgm:prSet presAssocID="{B3E045A3-67FA-8444-BAA2-6BA5C224548E}" presName="text_3" presStyleLbl="revTx" presStyleIdx="1" presStyleCnt="2">
        <dgm:presLayoutVars>
          <dgm:bulletEnabled val="1"/>
        </dgm:presLayoutVars>
      </dgm:prSet>
      <dgm:spPr/>
    </dgm:pt>
  </dgm:ptLst>
  <dgm:cxnLst>
    <dgm:cxn modelId="{B6345A01-BC0B-2D4D-B036-4DEF0A5949DC}" srcId="{586800C3-B5AA-A341-A475-9ADAAC2CCAB2}" destId="{B3E045A3-67FA-8444-BAA2-6BA5C224548E}" srcOrd="2" destOrd="0" parTransId="{F754D3D8-0AB8-6B42-A658-37F7B54C72BA}" sibTransId="{DE778B4D-54E9-134D-9FE1-C546D67629E1}"/>
    <dgm:cxn modelId="{10540F0B-700D-4F4C-A757-77199325B1CC}" type="presOf" srcId="{DE778B4D-54E9-134D-9FE1-C546D67629E1}" destId="{9792725C-2135-5E48-BFC2-9426C90CB363}" srcOrd="0" destOrd="0" presId="urn:microsoft.com/office/officeart/2008/layout/CircularPictureCallout"/>
    <dgm:cxn modelId="{96C5260D-90D4-4C48-AED7-BF1778308D5D}" type="presOf" srcId="{586800C3-B5AA-A341-A475-9ADAAC2CCAB2}" destId="{C7358823-6F5D-9540-998A-AE72979033AB}" srcOrd="0" destOrd="0" presId="urn:microsoft.com/office/officeart/2008/layout/CircularPictureCallout"/>
    <dgm:cxn modelId="{609F7734-7E61-424C-9FBF-730A8D38F374}" type="presOf" srcId="{B3E045A3-67FA-8444-BAA2-6BA5C224548E}" destId="{267A6CAB-726A-A74C-B01A-198108BC062D}" srcOrd="0" destOrd="0" presId="urn:microsoft.com/office/officeart/2008/layout/CircularPictureCallout"/>
    <dgm:cxn modelId="{00D31D6A-842D-B24A-9027-8D2912144E54}" type="presOf" srcId="{1722A2CB-9F29-AC48-9A97-E32605897047}" destId="{D5EB334E-04CA-3146-A04E-FDEA8E2B0363}" srcOrd="0" destOrd="0" presId="urn:microsoft.com/office/officeart/2008/layout/CircularPictureCallout"/>
    <dgm:cxn modelId="{C3A00FB8-3BFE-524F-B801-791D7366131C}" type="presOf" srcId="{89BA5C45-DAEF-CD4D-8B74-94DFAE455E1C}" destId="{FE3DA505-1F99-424A-B6A5-32832CE4D087}" srcOrd="0" destOrd="0" presId="urn:microsoft.com/office/officeart/2008/layout/CircularPictureCallout"/>
    <dgm:cxn modelId="{E7C67AC9-0570-814A-B9AC-1D6125268BFF}" srcId="{586800C3-B5AA-A341-A475-9ADAAC2CCAB2}" destId="{13E4DA81-3313-9746-99A5-F7EE51083FAF}" srcOrd="1" destOrd="0" parTransId="{9338899B-3733-B944-B39B-1FF219212877}" sibTransId="{89BA5C45-DAEF-CD4D-8B74-94DFAE455E1C}"/>
    <dgm:cxn modelId="{CD4DF7D3-60F7-9245-A6F2-366F929FF496}" srcId="{586800C3-B5AA-A341-A475-9ADAAC2CCAB2}" destId="{C4326027-A04B-E04D-B5DF-70E90114CD6E}" srcOrd="0" destOrd="0" parTransId="{3C6205E6-3A40-FF4C-9F27-29661DE67386}" sibTransId="{1722A2CB-9F29-AC48-9A97-E32605897047}"/>
    <dgm:cxn modelId="{AE5865DE-F543-1B44-9F58-9382BEC6BBD6}" type="presOf" srcId="{13E4DA81-3313-9746-99A5-F7EE51083FAF}" destId="{D187F9A3-1EE5-124C-9799-43B7FE71347C}" srcOrd="0" destOrd="0" presId="urn:microsoft.com/office/officeart/2008/layout/CircularPictureCallout"/>
    <dgm:cxn modelId="{A4DC0FF8-F3C6-754C-A55D-25B19C4329E8}" type="presOf" srcId="{C4326027-A04B-E04D-B5DF-70E90114CD6E}" destId="{7EE017C5-637E-F140-B8BC-8685E3FE859D}" srcOrd="0" destOrd="0" presId="urn:microsoft.com/office/officeart/2008/layout/CircularPictureCallout"/>
    <dgm:cxn modelId="{09F23963-C994-0140-87BB-4D04BAB6B505}" type="presParOf" srcId="{C7358823-6F5D-9540-998A-AE72979033AB}" destId="{3107EB53-112A-3046-9D61-B3A56E510BE2}" srcOrd="0" destOrd="0" presId="urn:microsoft.com/office/officeart/2008/layout/CircularPictureCallout"/>
    <dgm:cxn modelId="{BFC3BCB2-8F6D-1145-A26C-BEAD497857EF}" type="presParOf" srcId="{3107EB53-112A-3046-9D61-B3A56E510BE2}" destId="{787B3F6B-D444-1242-825F-9076416EF26B}" srcOrd="0" destOrd="0" presId="urn:microsoft.com/office/officeart/2008/layout/CircularPictureCallout"/>
    <dgm:cxn modelId="{D49AA80B-73A8-404D-B2C2-208211903516}" type="presParOf" srcId="{787B3F6B-D444-1242-825F-9076416EF26B}" destId="{D5EB334E-04CA-3146-A04E-FDEA8E2B0363}" srcOrd="0" destOrd="0" presId="urn:microsoft.com/office/officeart/2008/layout/CircularPictureCallout"/>
    <dgm:cxn modelId="{0156F9F5-FF7A-6C42-A80E-ABFE094B5A67}" type="presParOf" srcId="{3107EB53-112A-3046-9D61-B3A56E510BE2}" destId="{7EE017C5-637E-F140-B8BC-8685E3FE859D}" srcOrd="1" destOrd="0" presId="urn:microsoft.com/office/officeart/2008/layout/CircularPictureCallout"/>
    <dgm:cxn modelId="{5302CF5C-D945-7C41-A3C9-08E72640E1DA}" type="presParOf" srcId="{3107EB53-112A-3046-9D61-B3A56E510BE2}" destId="{D0C5BD1A-DF77-304E-8D5E-F42222FE34A9}" srcOrd="2" destOrd="0" presId="urn:microsoft.com/office/officeart/2008/layout/CircularPictureCallout"/>
    <dgm:cxn modelId="{3E515E28-4040-C746-B385-B794004BF391}" type="presParOf" srcId="{D0C5BD1A-DF77-304E-8D5E-F42222FE34A9}" destId="{FE3DA505-1F99-424A-B6A5-32832CE4D087}" srcOrd="0" destOrd="0" presId="urn:microsoft.com/office/officeart/2008/layout/CircularPictureCallout"/>
    <dgm:cxn modelId="{80C5FB01-9C5F-FC43-9105-8F7C320B4213}" type="presParOf" srcId="{3107EB53-112A-3046-9D61-B3A56E510BE2}" destId="{76B03809-E631-8A4C-980A-451AC39E169A}" srcOrd="3" destOrd="0" presId="urn:microsoft.com/office/officeart/2008/layout/CircularPictureCallout"/>
    <dgm:cxn modelId="{20CB190E-0951-5A4A-BD35-D3E587BFE2ED}" type="presParOf" srcId="{3107EB53-112A-3046-9D61-B3A56E510BE2}" destId="{72D74E95-9AC0-B045-A113-197D9AA3CD56}" srcOrd="4" destOrd="0" presId="urn:microsoft.com/office/officeart/2008/layout/CircularPictureCallout"/>
    <dgm:cxn modelId="{7270941A-9D58-7947-97CA-DF98B2562282}" type="presParOf" srcId="{72D74E95-9AC0-B045-A113-197D9AA3CD56}" destId="{D187F9A3-1EE5-124C-9799-43B7FE71347C}" srcOrd="0" destOrd="0" presId="urn:microsoft.com/office/officeart/2008/layout/CircularPictureCallout"/>
    <dgm:cxn modelId="{8EDE8C84-1436-BA4C-B9B7-F3AA0B62A5AD}" type="presParOf" srcId="{3107EB53-112A-3046-9D61-B3A56E510BE2}" destId="{52F24D88-F678-4249-BEA2-04627C4867EF}" srcOrd="5" destOrd="0" presId="urn:microsoft.com/office/officeart/2008/layout/CircularPictureCallout"/>
    <dgm:cxn modelId="{D82EE701-C558-DF4F-AC08-73D45E79C208}" type="presParOf" srcId="{52F24D88-F678-4249-BEA2-04627C4867EF}" destId="{9792725C-2135-5E48-BFC2-9426C90CB363}" srcOrd="0" destOrd="0" presId="urn:microsoft.com/office/officeart/2008/layout/CircularPictureCallout"/>
    <dgm:cxn modelId="{F79DFFA8-C35E-C04D-A1C1-B55B88510903}" type="presParOf" srcId="{3107EB53-112A-3046-9D61-B3A56E510BE2}" destId="{EFB3F54E-C306-154F-8213-20D0F4ACE4D6}" srcOrd="6" destOrd="0" presId="urn:microsoft.com/office/officeart/2008/layout/CircularPictureCallout"/>
    <dgm:cxn modelId="{E4817621-7EA8-BA40-AF9F-642EE50EC04B}" type="presParOf" srcId="{3107EB53-112A-3046-9D61-B3A56E510BE2}" destId="{10DDF732-9C1A-E349-8CDB-244E43BE4E3E}" srcOrd="7" destOrd="0" presId="urn:microsoft.com/office/officeart/2008/layout/CircularPictureCallout"/>
    <dgm:cxn modelId="{AF34EC56-FDC6-1643-B089-BD253253D289}" type="presParOf" srcId="{10DDF732-9C1A-E349-8CDB-244E43BE4E3E}" destId="{267A6CAB-726A-A74C-B01A-198108BC062D}" srcOrd="0"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DCDA22-BC21-4A43-A8DB-E2A6900F8E6F}">
      <dsp:nvSpPr>
        <dsp:cNvPr id="0" name=""/>
        <dsp:cNvSpPr/>
      </dsp:nvSpPr>
      <dsp:spPr>
        <a:xfrm>
          <a:off x="2032000" y="4131733"/>
          <a:ext cx="4080256" cy="0"/>
        </a:xfrm>
        <a:prstGeom prst="line">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3E1E3AF9-9D39-A54A-9359-C0EAADD26904}">
      <dsp:nvSpPr>
        <dsp:cNvPr id="0" name=""/>
        <dsp:cNvSpPr/>
      </dsp:nvSpPr>
      <dsp:spPr>
        <a:xfrm>
          <a:off x="2032000" y="2709333"/>
          <a:ext cx="3495039" cy="0"/>
        </a:xfrm>
        <a:prstGeom prst="line">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EE161DA4-D5F4-F14C-A6A7-8E70B40519CD}">
      <dsp:nvSpPr>
        <dsp:cNvPr id="0" name=""/>
        <dsp:cNvSpPr/>
      </dsp:nvSpPr>
      <dsp:spPr>
        <a:xfrm>
          <a:off x="2032000" y="1286933"/>
          <a:ext cx="4080256" cy="0"/>
        </a:xfrm>
        <a:prstGeom prst="line">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C12E06CA-4C68-054E-A23B-357894144810}">
      <dsp:nvSpPr>
        <dsp:cNvPr id="0" name=""/>
        <dsp:cNvSpPr/>
      </dsp:nvSpPr>
      <dsp:spPr>
        <a:xfrm>
          <a:off x="0" y="677333"/>
          <a:ext cx="4064000" cy="4064000"/>
        </a:xfrm>
        <a:prstGeom prst="ellipse">
          <a:avLst/>
        </a:prstGeom>
        <a:solidFill>
          <a:schemeClr val="bg1">
            <a:alpha val="11559"/>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4BB36A-006B-6A45-93B2-2E13DEE7DED7}">
      <dsp:nvSpPr>
        <dsp:cNvPr id="0" name=""/>
        <dsp:cNvSpPr/>
      </dsp:nvSpPr>
      <dsp:spPr>
        <a:xfrm>
          <a:off x="485391" y="2319495"/>
          <a:ext cx="2600960" cy="134112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266950">
            <a:lnSpc>
              <a:spcPct val="90000"/>
            </a:lnSpc>
            <a:spcBef>
              <a:spcPct val="0"/>
            </a:spcBef>
            <a:spcAft>
              <a:spcPct val="35000"/>
            </a:spcAft>
            <a:buNone/>
          </a:pPr>
          <a:r>
            <a:rPr lang="fr-FR" sz="5100" kern="1200" dirty="0">
              <a:latin typeface="Avenir Next Condensed" panose="020B0506020202020204" pitchFamily="34" charset="0"/>
            </a:rPr>
            <a:t>Les Sources</a:t>
          </a:r>
        </a:p>
      </dsp:txBody>
      <dsp:txXfrm>
        <a:off x="485391" y="2319495"/>
        <a:ext cx="2600960" cy="1341120"/>
      </dsp:txXfrm>
    </dsp:sp>
    <dsp:sp modelId="{B241E29D-FC27-9E49-8A88-C35895D0A0A9}">
      <dsp:nvSpPr>
        <dsp:cNvPr id="0" name=""/>
        <dsp:cNvSpPr/>
      </dsp:nvSpPr>
      <dsp:spPr>
        <a:xfrm>
          <a:off x="5487233" y="677333"/>
          <a:ext cx="1219200" cy="1219200"/>
        </a:xfrm>
        <a:prstGeom prst="ellipse">
          <a:avLst/>
        </a:prstGeom>
        <a:blipFill dpi="0" rotWithShape="1">
          <a:blip xmlns:r="http://schemas.openxmlformats.org/officeDocument/2006/relationships" r:embed="rId1"/>
          <a:srcRect/>
          <a:stretch>
            <a:fillRect l="-2000" r="-4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1738AC-B530-5A4C-B5D1-36C4F468893C}">
      <dsp:nvSpPr>
        <dsp:cNvPr id="0" name=""/>
        <dsp:cNvSpPr/>
      </dsp:nvSpPr>
      <dsp:spPr>
        <a:xfrm>
          <a:off x="6721856" y="677333"/>
          <a:ext cx="1406143"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0" rIns="57150" bIns="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Avenir Next Condensed" panose="020B0506020202020204" pitchFamily="34" charset="0"/>
            </a:rPr>
            <a:t>Micros Electrodynamiques</a:t>
          </a:r>
        </a:p>
      </dsp:txBody>
      <dsp:txXfrm>
        <a:off x="6721856" y="677333"/>
        <a:ext cx="1406143" cy="1219200"/>
      </dsp:txXfrm>
    </dsp:sp>
    <dsp:sp modelId="{978E3919-47AE-494C-A1AF-FC6CC0FE8ACB}">
      <dsp:nvSpPr>
        <dsp:cNvPr id="0" name=""/>
        <dsp:cNvSpPr/>
      </dsp:nvSpPr>
      <dsp:spPr>
        <a:xfrm>
          <a:off x="4917439" y="2099733"/>
          <a:ext cx="1219200" cy="1219200"/>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6483E3-5812-F94C-9095-92221584C34E}">
      <dsp:nvSpPr>
        <dsp:cNvPr id="0" name=""/>
        <dsp:cNvSpPr/>
      </dsp:nvSpPr>
      <dsp:spPr>
        <a:xfrm>
          <a:off x="6136639" y="2099733"/>
          <a:ext cx="1207262"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0" rIns="57150" bIns="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Avenir Next Condensed" panose="020B0506020202020204" pitchFamily="34" charset="0"/>
            </a:rPr>
            <a:t>Micros Electrostatiques</a:t>
          </a:r>
        </a:p>
        <a:p>
          <a:pPr marL="0" lvl="0" indent="0" algn="l" defTabSz="666750">
            <a:lnSpc>
              <a:spcPct val="90000"/>
            </a:lnSpc>
            <a:spcBef>
              <a:spcPct val="0"/>
            </a:spcBef>
            <a:spcAft>
              <a:spcPct val="35000"/>
            </a:spcAft>
            <a:buNone/>
          </a:pPr>
          <a:r>
            <a:rPr lang="fr-FR" sz="1500" kern="1200" dirty="0">
              <a:latin typeface="Avenir Next Condensed" panose="020B0506020202020204" pitchFamily="34" charset="0"/>
            </a:rPr>
            <a:t>D.I.</a:t>
          </a:r>
        </a:p>
      </dsp:txBody>
      <dsp:txXfrm>
        <a:off x="6136639" y="2099733"/>
        <a:ext cx="1207262" cy="1219200"/>
      </dsp:txXfrm>
    </dsp:sp>
    <dsp:sp modelId="{9B036C51-8A97-AF4F-AF97-38F1AB3D16C5}">
      <dsp:nvSpPr>
        <dsp:cNvPr id="0" name=""/>
        <dsp:cNvSpPr/>
      </dsp:nvSpPr>
      <dsp:spPr>
        <a:xfrm>
          <a:off x="5502656" y="3522133"/>
          <a:ext cx="1219200" cy="1219200"/>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68000" r="-6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04D2E9-F7F2-5E49-95F8-252112BD4274}">
      <dsp:nvSpPr>
        <dsp:cNvPr id="0" name=""/>
        <dsp:cNvSpPr/>
      </dsp:nvSpPr>
      <dsp:spPr>
        <a:xfrm>
          <a:off x="6721856" y="3522133"/>
          <a:ext cx="927585"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0" rIns="57150" bIns="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Avenir Next Condensed" panose="020B0506020202020204" pitchFamily="34" charset="0"/>
            </a:rPr>
            <a:t>Carte Son -CD etc.</a:t>
          </a:r>
        </a:p>
      </dsp:txBody>
      <dsp:txXfrm>
        <a:off x="6721856" y="3522133"/>
        <a:ext cx="927585" cy="12192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DCDA22-BC21-4A43-A8DB-E2A6900F8E6F}">
      <dsp:nvSpPr>
        <dsp:cNvPr id="0" name=""/>
        <dsp:cNvSpPr/>
      </dsp:nvSpPr>
      <dsp:spPr>
        <a:xfrm>
          <a:off x="2032000" y="4131733"/>
          <a:ext cx="4080256" cy="0"/>
        </a:xfrm>
        <a:prstGeom prst="line">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3E1E3AF9-9D39-A54A-9359-C0EAADD26904}">
      <dsp:nvSpPr>
        <dsp:cNvPr id="0" name=""/>
        <dsp:cNvSpPr/>
      </dsp:nvSpPr>
      <dsp:spPr>
        <a:xfrm>
          <a:off x="2032000" y="2709333"/>
          <a:ext cx="3495039" cy="0"/>
        </a:xfrm>
        <a:prstGeom prst="line">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EE161DA4-D5F4-F14C-A6A7-8E70B40519CD}">
      <dsp:nvSpPr>
        <dsp:cNvPr id="0" name=""/>
        <dsp:cNvSpPr/>
      </dsp:nvSpPr>
      <dsp:spPr>
        <a:xfrm>
          <a:off x="2032000" y="1286933"/>
          <a:ext cx="4080256" cy="0"/>
        </a:xfrm>
        <a:prstGeom prst="line">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C12E06CA-4C68-054E-A23B-357894144810}">
      <dsp:nvSpPr>
        <dsp:cNvPr id="0" name=""/>
        <dsp:cNvSpPr/>
      </dsp:nvSpPr>
      <dsp:spPr>
        <a:xfrm>
          <a:off x="0" y="677333"/>
          <a:ext cx="4064000" cy="4064000"/>
        </a:xfrm>
        <a:prstGeom prst="ellipse">
          <a:avLst/>
        </a:prstGeom>
        <a:solidFill>
          <a:schemeClr val="bg1">
            <a:alpha val="11559"/>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4BB36A-006B-6A45-93B2-2E13DEE7DED7}">
      <dsp:nvSpPr>
        <dsp:cNvPr id="0" name=""/>
        <dsp:cNvSpPr/>
      </dsp:nvSpPr>
      <dsp:spPr>
        <a:xfrm>
          <a:off x="485391" y="2319495"/>
          <a:ext cx="2600960" cy="134112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266950">
            <a:lnSpc>
              <a:spcPct val="90000"/>
            </a:lnSpc>
            <a:spcBef>
              <a:spcPct val="0"/>
            </a:spcBef>
            <a:spcAft>
              <a:spcPct val="35000"/>
            </a:spcAft>
            <a:buNone/>
          </a:pPr>
          <a:r>
            <a:rPr lang="fr-FR" sz="5100" kern="1200" dirty="0">
              <a:latin typeface="Avenir Next Condensed" panose="020B0506020202020204" pitchFamily="34" charset="0"/>
            </a:rPr>
            <a:t>Les Sources</a:t>
          </a:r>
        </a:p>
      </dsp:txBody>
      <dsp:txXfrm>
        <a:off x="485391" y="2319495"/>
        <a:ext cx="2600960" cy="1341120"/>
      </dsp:txXfrm>
    </dsp:sp>
    <dsp:sp modelId="{B241E29D-FC27-9E49-8A88-C35895D0A0A9}">
      <dsp:nvSpPr>
        <dsp:cNvPr id="0" name=""/>
        <dsp:cNvSpPr/>
      </dsp:nvSpPr>
      <dsp:spPr>
        <a:xfrm>
          <a:off x="5810735" y="1000836"/>
          <a:ext cx="572194" cy="572194"/>
        </a:xfrm>
        <a:prstGeom prst="ellipse">
          <a:avLst/>
        </a:prstGeom>
        <a:blipFill dpi="0" rotWithShape="1">
          <a:blip xmlns:r="http://schemas.openxmlformats.org/officeDocument/2006/relationships" r:embed="rId1"/>
          <a:srcRect/>
          <a:stretch>
            <a:fillRect l="-2000" r="-4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1738AC-B530-5A4C-B5D1-36C4F468893C}">
      <dsp:nvSpPr>
        <dsp:cNvPr id="0" name=""/>
        <dsp:cNvSpPr/>
      </dsp:nvSpPr>
      <dsp:spPr>
        <a:xfrm>
          <a:off x="6721856" y="677333"/>
          <a:ext cx="1406143"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0" rIns="57150" bIns="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Avenir Next Condensed" panose="020B0506020202020204" pitchFamily="34" charset="0"/>
            </a:rPr>
            <a:t>Micros Electrodynamiques peu sensible, peu de niveau</a:t>
          </a:r>
        </a:p>
      </dsp:txBody>
      <dsp:txXfrm>
        <a:off x="6721856" y="677333"/>
        <a:ext cx="1406143" cy="1219200"/>
      </dsp:txXfrm>
    </dsp:sp>
    <dsp:sp modelId="{978E3919-47AE-494C-A1AF-FC6CC0FE8ACB}">
      <dsp:nvSpPr>
        <dsp:cNvPr id="0" name=""/>
        <dsp:cNvSpPr/>
      </dsp:nvSpPr>
      <dsp:spPr>
        <a:xfrm>
          <a:off x="5150160" y="2332454"/>
          <a:ext cx="753758" cy="753758"/>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6483E3-5812-F94C-9095-92221584C34E}">
      <dsp:nvSpPr>
        <dsp:cNvPr id="0" name=""/>
        <dsp:cNvSpPr/>
      </dsp:nvSpPr>
      <dsp:spPr>
        <a:xfrm>
          <a:off x="6136639" y="2099733"/>
          <a:ext cx="1207262"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0" rIns="57150" bIns="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Avenir Next Condensed" panose="020B0506020202020204" pitchFamily="34" charset="0"/>
            </a:rPr>
            <a:t>Micros Electrostatiques</a:t>
          </a:r>
        </a:p>
      </dsp:txBody>
      <dsp:txXfrm>
        <a:off x="6136639" y="2099733"/>
        <a:ext cx="1207262" cy="1219200"/>
      </dsp:txXfrm>
    </dsp:sp>
    <dsp:sp modelId="{9B036C51-8A97-AF4F-AF97-38F1AB3D16C5}">
      <dsp:nvSpPr>
        <dsp:cNvPr id="0" name=""/>
        <dsp:cNvSpPr/>
      </dsp:nvSpPr>
      <dsp:spPr>
        <a:xfrm>
          <a:off x="5647503" y="3666980"/>
          <a:ext cx="929505" cy="929505"/>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68000" r="-6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04D2E9-F7F2-5E49-95F8-252112BD4274}">
      <dsp:nvSpPr>
        <dsp:cNvPr id="0" name=""/>
        <dsp:cNvSpPr/>
      </dsp:nvSpPr>
      <dsp:spPr>
        <a:xfrm>
          <a:off x="6721856" y="3522133"/>
          <a:ext cx="927585"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0" rIns="57150" bIns="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Avenir Next Condensed" panose="020B0506020202020204" pitchFamily="34" charset="0"/>
            </a:rPr>
            <a:t>Carte Son -CD etc.</a:t>
          </a:r>
        </a:p>
      </dsp:txBody>
      <dsp:txXfrm>
        <a:off x="6721856" y="3522133"/>
        <a:ext cx="927585" cy="12192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DCDA22-BC21-4A43-A8DB-E2A6900F8E6F}">
      <dsp:nvSpPr>
        <dsp:cNvPr id="0" name=""/>
        <dsp:cNvSpPr/>
      </dsp:nvSpPr>
      <dsp:spPr>
        <a:xfrm>
          <a:off x="2032000" y="4131733"/>
          <a:ext cx="4080256" cy="0"/>
        </a:xfrm>
        <a:prstGeom prst="line">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3E1E3AF9-9D39-A54A-9359-C0EAADD26904}">
      <dsp:nvSpPr>
        <dsp:cNvPr id="0" name=""/>
        <dsp:cNvSpPr/>
      </dsp:nvSpPr>
      <dsp:spPr>
        <a:xfrm>
          <a:off x="2032000" y="2709333"/>
          <a:ext cx="3495039" cy="0"/>
        </a:xfrm>
        <a:prstGeom prst="line">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EE161DA4-D5F4-F14C-A6A7-8E70B40519CD}">
      <dsp:nvSpPr>
        <dsp:cNvPr id="0" name=""/>
        <dsp:cNvSpPr/>
      </dsp:nvSpPr>
      <dsp:spPr>
        <a:xfrm>
          <a:off x="2032000" y="1286933"/>
          <a:ext cx="4080256" cy="0"/>
        </a:xfrm>
        <a:prstGeom prst="line">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C12E06CA-4C68-054E-A23B-357894144810}">
      <dsp:nvSpPr>
        <dsp:cNvPr id="0" name=""/>
        <dsp:cNvSpPr/>
      </dsp:nvSpPr>
      <dsp:spPr>
        <a:xfrm>
          <a:off x="0" y="677333"/>
          <a:ext cx="4064000" cy="4064000"/>
        </a:xfrm>
        <a:prstGeom prst="ellipse">
          <a:avLst/>
        </a:prstGeom>
        <a:solidFill>
          <a:schemeClr val="bg1">
            <a:alpha val="11559"/>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4BB36A-006B-6A45-93B2-2E13DEE7DED7}">
      <dsp:nvSpPr>
        <dsp:cNvPr id="0" name=""/>
        <dsp:cNvSpPr/>
      </dsp:nvSpPr>
      <dsp:spPr>
        <a:xfrm>
          <a:off x="485391" y="2319495"/>
          <a:ext cx="2600960" cy="134112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266950">
            <a:lnSpc>
              <a:spcPct val="90000"/>
            </a:lnSpc>
            <a:spcBef>
              <a:spcPct val="0"/>
            </a:spcBef>
            <a:spcAft>
              <a:spcPct val="35000"/>
            </a:spcAft>
            <a:buNone/>
          </a:pPr>
          <a:r>
            <a:rPr lang="fr-FR" sz="5100" kern="1200" dirty="0">
              <a:latin typeface="Avenir Next Condensed" panose="020B0506020202020204" pitchFamily="34" charset="0"/>
            </a:rPr>
            <a:t>Les Sources</a:t>
          </a:r>
        </a:p>
      </dsp:txBody>
      <dsp:txXfrm>
        <a:off x="485391" y="2319495"/>
        <a:ext cx="2600960" cy="1341120"/>
      </dsp:txXfrm>
    </dsp:sp>
    <dsp:sp modelId="{B241E29D-FC27-9E49-8A88-C35895D0A0A9}">
      <dsp:nvSpPr>
        <dsp:cNvPr id="0" name=""/>
        <dsp:cNvSpPr/>
      </dsp:nvSpPr>
      <dsp:spPr>
        <a:xfrm>
          <a:off x="5810735" y="1000836"/>
          <a:ext cx="572194" cy="572194"/>
        </a:xfrm>
        <a:prstGeom prst="ellipse">
          <a:avLst/>
        </a:prstGeom>
        <a:blipFill dpi="0" rotWithShape="1">
          <a:blip xmlns:r="http://schemas.openxmlformats.org/officeDocument/2006/relationships" r:embed="rId1"/>
          <a:srcRect/>
          <a:stretch>
            <a:fillRect l="-2000" r="-4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1738AC-B530-5A4C-B5D1-36C4F468893C}">
      <dsp:nvSpPr>
        <dsp:cNvPr id="0" name=""/>
        <dsp:cNvSpPr/>
      </dsp:nvSpPr>
      <dsp:spPr>
        <a:xfrm>
          <a:off x="6721856" y="677333"/>
          <a:ext cx="1406143"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0" rIns="57150" bIns="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Avenir Next Condensed" panose="020B0506020202020204" pitchFamily="34" charset="0"/>
            </a:rPr>
            <a:t>Micros Electrodynamiques peu sensible, peu de niveau</a:t>
          </a:r>
        </a:p>
      </dsp:txBody>
      <dsp:txXfrm>
        <a:off x="6721856" y="677333"/>
        <a:ext cx="1406143" cy="1219200"/>
      </dsp:txXfrm>
    </dsp:sp>
    <dsp:sp modelId="{978E3919-47AE-494C-A1AF-FC6CC0FE8ACB}">
      <dsp:nvSpPr>
        <dsp:cNvPr id="0" name=""/>
        <dsp:cNvSpPr/>
      </dsp:nvSpPr>
      <dsp:spPr>
        <a:xfrm>
          <a:off x="5004759" y="2187052"/>
          <a:ext cx="1044561" cy="1044561"/>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6483E3-5812-F94C-9095-92221584C34E}">
      <dsp:nvSpPr>
        <dsp:cNvPr id="0" name=""/>
        <dsp:cNvSpPr/>
      </dsp:nvSpPr>
      <dsp:spPr>
        <a:xfrm>
          <a:off x="6136639" y="2099733"/>
          <a:ext cx="1207262"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0" rIns="57150" bIns="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Avenir Next Condensed" panose="020B0506020202020204" pitchFamily="34" charset="0"/>
            </a:rPr>
            <a:t>Micros Electrostatiques</a:t>
          </a:r>
        </a:p>
      </dsp:txBody>
      <dsp:txXfrm>
        <a:off x="6136639" y="2099733"/>
        <a:ext cx="1207262" cy="1219200"/>
      </dsp:txXfrm>
    </dsp:sp>
    <dsp:sp modelId="{9B036C51-8A97-AF4F-AF97-38F1AB3D16C5}">
      <dsp:nvSpPr>
        <dsp:cNvPr id="0" name=""/>
        <dsp:cNvSpPr/>
      </dsp:nvSpPr>
      <dsp:spPr>
        <a:xfrm>
          <a:off x="5668564" y="3688042"/>
          <a:ext cx="887382" cy="887382"/>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68000" r="-6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04D2E9-F7F2-5E49-95F8-252112BD4274}">
      <dsp:nvSpPr>
        <dsp:cNvPr id="0" name=""/>
        <dsp:cNvSpPr/>
      </dsp:nvSpPr>
      <dsp:spPr>
        <a:xfrm>
          <a:off x="6721856" y="3522133"/>
          <a:ext cx="927585"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0" rIns="57150" bIns="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Avenir Next Condensed" panose="020B0506020202020204" pitchFamily="34" charset="0"/>
            </a:rPr>
            <a:t>Carte Son -CD etc.</a:t>
          </a:r>
        </a:p>
      </dsp:txBody>
      <dsp:txXfrm>
        <a:off x="6721856" y="3522133"/>
        <a:ext cx="927585" cy="12192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DCDA22-BC21-4A43-A8DB-E2A6900F8E6F}">
      <dsp:nvSpPr>
        <dsp:cNvPr id="0" name=""/>
        <dsp:cNvSpPr/>
      </dsp:nvSpPr>
      <dsp:spPr>
        <a:xfrm>
          <a:off x="2032000" y="4131733"/>
          <a:ext cx="4080256" cy="0"/>
        </a:xfrm>
        <a:prstGeom prst="line">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3E1E3AF9-9D39-A54A-9359-C0EAADD26904}">
      <dsp:nvSpPr>
        <dsp:cNvPr id="0" name=""/>
        <dsp:cNvSpPr/>
      </dsp:nvSpPr>
      <dsp:spPr>
        <a:xfrm>
          <a:off x="2032000" y="2709333"/>
          <a:ext cx="3495039" cy="0"/>
        </a:xfrm>
        <a:prstGeom prst="line">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EE161DA4-D5F4-F14C-A6A7-8E70B40519CD}">
      <dsp:nvSpPr>
        <dsp:cNvPr id="0" name=""/>
        <dsp:cNvSpPr/>
      </dsp:nvSpPr>
      <dsp:spPr>
        <a:xfrm>
          <a:off x="2032000" y="1286933"/>
          <a:ext cx="4080256" cy="0"/>
        </a:xfrm>
        <a:prstGeom prst="line">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C12E06CA-4C68-054E-A23B-357894144810}">
      <dsp:nvSpPr>
        <dsp:cNvPr id="0" name=""/>
        <dsp:cNvSpPr/>
      </dsp:nvSpPr>
      <dsp:spPr>
        <a:xfrm>
          <a:off x="0" y="677333"/>
          <a:ext cx="4064000" cy="4064000"/>
        </a:xfrm>
        <a:prstGeom prst="ellipse">
          <a:avLst/>
        </a:prstGeom>
        <a:solidFill>
          <a:schemeClr val="bg1">
            <a:alpha val="11559"/>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4BB36A-006B-6A45-93B2-2E13DEE7DED7}">
      <dsp:nvSpPr>
        <dsp:cNvPr id="0" name=""/>
        <dsp:cNvSpPr/>
      </dsp:nvSpPr>
      <dsp:spPr>
        <a:xfrm>
          <a:off x="485391" y="2319495"/>
          <a:ext cx="2600960" cy="134112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266950">
            <a:lnSpc>
              <a:spcPct val="90000"/>
            </a:lnSpc>
            <a:spcBef>
              <a:spcPct val="0"/>
            </a:spcBef>
            <a:spcAft>
              <a:spcPct val="35000"/>
            </a:spcAft>
            <a:buNone/>
          </a:pPr>
          <a:r>
            <a:rPr lang="fr-FR" sz="5100" kern="1200" dirty="0">
              <a:latin typeface="Avenir Next Condensed" panose="020B0506020202020204" pitchFamily="34" charset="0"/>
            </a:rPr>
            <a:t>Les Sources</a:t>
          </a:r>
        </a:p>
      </dsp:txBody>
      <dsp:txXfrm>
        <a:off x="485391" y="2319495"/>
        <a:ext cx="2600960" cy="1341120"/>
      </dsp:txXfrm>
    </dsp:sp>
    <dsp:sp modelId="{B241E29D-FC27-9E49-8A88-C35895D0A0A9}">
      <dsp:nvSpPr>
        <dsp:cNvPr id="0" name=""/>
        <dsp:cNvSpPr/>
      </dsp:nvSpPr>
      <dsp:spPr>
        <a:xfrm>
          <a:off x="5810735" y="1000836"/>
          <a:ext cx="572194" cy="572194"/>
        </a:xfrm>
        <a:prstGeom prst="ellipse">
          <a:avLst/>
        </a:prstGeom>
        <a:blipFill dpi="0" rotWithShape="1">
          <a:blip xmlns:r="http://schemas.openxmlformats.org/officeDocument/2006/relationships" r:embed="rId1"/>
          <a:srcRect/>
          <a:stretch>
            <a:fillRect l="-2000" r="-4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1738AC-B530-5A4C-B5D1-36C4F468893C}">
      <dsp:nvSpPr>
        <dsp:cNvPr id="0" name=""/>
        <dsp:cNvSpPr/>
      </dsp:nvSpPr>
      <dsp:spPr>
        <a:xfrm>
          <a:off x="6721856" y="677333"/>
          <a:ext cx="1406143"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0" rIns="57150" bIns="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Avenir Next Condensed" panose="020B0506020202020204" pitchFamily="34" charset="0"/>
            </a:rPr>
            <a:t>Micros Electrodynamiques peu sensible, peu de niveau</a:t>
          </a:r>
        </a:p>
      </dsp:txBody>
      <dsp:txXfrm>
        <a:off x="6721856" y="677333"/>
        <a:ext cx="1406143" cy="1219200"/>
      </dsp:txXfrm>
    </dsp:sp>
    <dsp:sp modelId="{978E3919-47AE-494C-A1AF-FC6CC0FE8ACB}">
      <dsp:nvSpPr>
        <dsp:cNvPr id="0" name=""/>
        <dsp:cNvSpPr/>
      </dsp:nvSpPr>
      <dsp:spPr>
        <a:xfrm>
          <a:off x="5001881" y="2184175"/>
          <a:ext cx="1050316" cy="1050316"/>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6483E3-5812-F94C-9095-92221584C34E}">
      <dsp:nvSpPr>
        <dsp:cNvPr id="0" name=""/>
        <dsp:cNvSpPr/>
      </dsp:nvSpPr>
      <dsp:spPr>
        <a:xfrm>
          <a:off x="6136639" y="2099733"/>
          <a:ext cx="1207262"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0" rIns="57150" bIns="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Avenir Next Condensed" panose="020B0506020202020204" pitchFamily="34" charset="0"/>
            </a:rPr>
            <a:t>Micros Electrostatiques très sensible, plus de courant, alim 48v (mv)</a:t>
          </a:r>
        </a:p>
      </dsp:txBody>
      <dsp:txXfrm>
        <a:off x="6136639" y="2099733"/>
        <a:ext cx="1207262" cy="1219200"/>
      </dsp:txXfrm>
    </dsp:sp>
    <dsp:sp modelId="{9B036C51-8A97-AF4F-AF97-38F1AB3D16C5}">
      <dsp:nvSpPr>
        <dsp:cNvPr id="0" name=""/>
        <dsp:cNvSpPr/>
      </dsp:nvSpPr>
      <dsp:spPr>
        <a:xfrm>
          <a:off x="5668564" y="3688042"/>
          <a:ext cx="887382" cy="887382"/>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68000" r="-6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04D2E9-F7F2-5E49-95F8-252112BD4274}">
      <dsp:nvSpPr>
        <dsp:cNvPr id="0" name=""/>
        <dsp:cNvSpPr/>
      </dsp:nvSpPr>
      <dsp:spPr>
        <a:xfrm>
          <a:off x="6721856" y="3522133"/>
          <a:ext cx="927585"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0" rIns="57150" bIns="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Avenir Next Condensed" panose="020B0506020202020204" pitchFamily="34" charset="0"/>
            </a:rPr>
            <a:t>Carte Son -CD etc.</a:t>
          </a:r>
        </a:p>
      </dsp:txBody>
      <dsp:txXfrm>
        <a:off x="6721856" y="3522133"/>
        <a:ext cx="927585" cy="12192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DCDA22-BC21-4A43-A8DB-E2A6900F8E6F}">
      <dsp:nvSpPr>
        <dsp:cNvPr id="0" name=""/>
        <dsp:cNvSpPr/>
      </dsp:nvSpPr>
      <dsp:spPr>
        <a:xfrm>
          <a:off x="2032000" y="4013525"/>
          <a:ext cx="4080256" cy="0"/>
        </a:xfrm>
        <a:prstGeom prst="line">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3E1E3AF9-9D39-A54A-9359-C0EAADD26904}">
      <dsp:nvSpPr>
        <dsp:cNvPr id="0" name=""/>
        <dsp:cNvSpPr/>
      </dsp:nvSpPr>
      <dsp:spPr>
        <a:xfrm>
          <a:off x="2032000" y="2591125"/>
          <a:ext cx="3495039" cy="0"/>
        </a:xfrm>
        <a:prstGeom prst="line">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EE161DA4-D5F4-F14C-A6A7-8E70B40519CD}">
      <dsp:nvSpPr>
        <dsp:cNvPr id="0" name=""/>
        <dsp:cNvSpPr/>
      </dsp:nvSpPr>
      <dsp:spPr>
        <a:xfrm>
          <a:off x="2032000" y="1168725"/>
          <a:ext cx="4080256" cy="0"/>
        </a:xfrm>
        <a:prstGeom prst="line">
          <a:avLst/>
        </a:pr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C12E06CA-4C68-054E-A23B-357894144810}">
      <dsp:nvSpPr>
        <dsp:cNvPr id="0" name=""/>
        <dsp:cNvSpPr/>
      </dsp:nvSpPr>
      <dsp:spPr>
        <a:xfrm>
          <a:off x="0" y="605943"/>
          <a:ext cx="4064000" cy="4064000"/>
        </a:xfrm>
        <a:prstGeom prst="ellipse">
          <a:avLst/>
        </a:prstGeom>
        <a:solidFill>
          <a:schemeClr val="bg1">
            <a:alpha val="11559"/>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4BB36A-006B-6A45-93B2-2E13DEE7DED7}">
      <dsp:nvSpPr>
        <dsp:cNvPr id="0" name=""/>
        <dsp:cNvSpPr/>
      </dsp:nvSpPr>
      <dsp:spPr>
        <a:xfrm>
          <a:off x="485391" y="2201288"/>
          <a:ext cx="2600960" cy="134112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266950">
            <a:lnSpc>
              <a:spcPct val="90000"/>
            </a:lnSpc>
            <a:spcBef>
              <a:spcPct val="0"/>
            </a:spcBef>
            <a:spcAft>
              <a:spcPct val="35000"/>
            </a:spcAft>
            <a:buNone/>
          </a:pPr>
          <a:r>
            <a:rPr lang="fr-FR" sz="5100" kern="1200" dirty="0">
              <a:latin typeface="Avenir Next Condensed" panose="020B0506020202020204" pitchFamily="34" charset="0"/>
            </a:rPr>
            <a:t>Les Sources</a:t>
          </a:r>
        </a:p>
      </dsp:txBody>
      <dsp:txXfrm>
        <a:off x="485391" y="2201288"/>
        <a:ext cx="2600960" cy="1341120"/>
      </dsp:txXfrm>
    </dsp:sp>
    <dsp:sp modelId="{B241E29D-FC27-9E49-8A88-C35895D0A0A9}">
      <dsp:nvSpPr>
        <dsp:cNvPr id="0" name=""/>
        <dsp:cNvSpPr/>
      </dsp:nvSpPr>
      <dsp:spPr>
        <a:xfrm>
          <a:off x="5810735" y="882628"/>
          <a:ext cx="572194" cy="572194"/>
        </a:xfrm>
        <a:prstGeom prst="ellipse">
          <a:avLst/>
        </a:prstGeom>
        <a:blipFill dpi="0" rotWithShape="1">
          <a:blip xmlns:r="http://schemas.openxmlformats.org/officeDocument/2006/relationships" r:embed="rId1"/>
          <a:srcRect/>
          <a:stretch>
            <a:fillRect l="-2000" r="-4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1738AC-B530-5A4C-B5D1-36C4F468893C}">
      <dsp:nvSpPr>
        <dsp:cNvPr id="0" name=""/>
        <dsp:cNvSpPr/>
      </dsp:nvSpPr>
      <dsp:spPr>
        <a:xfrm>
          <a:off x="6721856" y="559125"/>
          <a:ext cx="1406143"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0" rIns="57150" bIns="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Avenir Next Condensed" panose="020B0506020202020204" pitchFamily="34" charset="0"/>
            </a:rPr>
            <a:t>Micros Electrodynamiques peu sensible, peu de niveau</a:t>
          </a:r>
        </a:p>
      </dsp:txBody>
      <dsp:txXfrm>
        <a:off x="6721856" y="559125"/>
        <a:ext cx="1406143" cy="1219200"/>
      </dsp:txXfrm>
    </dsp:sp>
    <dsp:sp modelId="{978E3919-47AE-494C-A1AF-FC6CC0FE8ACB}">
      <dsp:nvSpPr>
        <dsp:cNvPr id="0" name=""/>
        <dsp:cNvSpPr/>
      </dsp:nvSpPr>
      <dsp:spPr>
        <a:xfrm>
          <a:off x="5004759" y="2068845"/>
          <a:ext cx="1044561" cy="1044561"/>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6483E3-5812-F94C-9095-92221584C34E}">
      <dsp:nvSpPr>
        <dsp:cNvPr id="0" name=""/>
        <dsp:cNvSpPr/>
      </dsp:nvSpPr>
      <dsp:spPr>
        <a:xfrm>
          <a:off x="6136639" y="1981525"/>
          <a:ext cx="1207262"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0" rIns="57150" bIns="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Avenir Next Condensed" panose="020B0506020202020204" pitchFamily="34" charset="0"/>
            </a:rPr>
            <a:t>Micros Electrostatiques très sensible, plus de courant, alim 48v (mv)</a:t>
          </a:r>
        </a:p>
      </dsp:txBody>
      <dsp:txXfrm>
        <a:off x="6136639" y="1981525"/>
        <a:ext cx="1207262" cy="1219200"/>
      </dsp:txXfrm>
    </dsp:sp>
    <dsp:sp modelId="{9B036C51-8A97-AF4F-AF97-38F1AB3D16C5}">
      <dsp:nvSpPr>
        <dsp:cNvPr id="0" name=""/>
        <dsp:cNvSpPr/>
      </dsp:nvSpPr>
      <dsp:spPr>
        <a:xfrm>
          <a:off x="5266240" y="3167510"/>
          <a:ext cx="1692030" cy="1692030"/>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68000" r="-6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04D2E9-F7F2-5E49-95F8-252112BD4274}">
      <dsp:nvSpPr>
        <dsp:cNvPr id="0" name=""/>
        <dsp:cNvSpPr/>
      </dsp:nvSpPr>
      <dsp:spPr>
        <a:xfrm>
          <a:off x="6978779" y="3403925"/>
          <a:ext cx="1149220" cy="121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0" rIns="57150" bIns="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Avenir Next Condensed" panose="020B0506020202020204" pitchFamily="34" charset="0"/>
            </a:rPr>
            <a:t>Carte Son -CD etc.</a:t>
          </a:r>
        </a:p>
        <a:p>
          <a:pPr marL="0" lvl="0" indent="0" algn="l" defTabSz="666750">
            <a:lnSpc>
              <a:spcPct val="90000"/>
            </a:lnSpc>
            <a:spcBef>
              <a:spcPct val="0"/>
            </a:spcBef>
            <a:spcAft>
              <a:spcPct val="35000"/>
            </a:spcAft>
            <a:buNone/>
          </a:pPr>
          <a:r>
            <a:rPr lang="fr-FR" sz="1500" kern="1200" dirty="0">
              <a:latin typeface="Avenir Next Condensed" panose="020B0506020202020204" pitchFamily="34" charset="0"/>
            </a:rPr>
            <a:t>(1,4V)</a:t>
          </a:r>
        </a:p>
      </dsp:txBody>
      <dsp:txXfrm>
        <a:off x="6978779" y="3403925"/>
        <a:ext cx="1149220" cy="12192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B3F54E-C306-154F-8213-20D0F4ACE4D6}">
      <dsp:nvSpPr>
        <dsp:cNvPr id="0" name=""/>
        <dsp:cNvSpPr/>
      </dsp:nvSpPr>
      <dsp:spPr>
        <a:xfrm>
          <a:off x="2601213" y="3979333"/>
          <a:ext cx="3647439"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B03809-E631-8A4C-980A-451AC39E169A}">
      <dsp:nvSpPr>
        <dsp:cNvPr id="0" name=""/>
        <dsp:cNvSpPr/>
      </dsp:nvSpPr>
      <dsp:spPr>
        <a:xfrm>
          <a:off x="2601213" y="1439333"/>
          <a:ext cx="3647439"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EB334E-04CA-3146-A04E-FDEA8E2B0363}">
      <dsp:nvSpPr>
        <dsp:cNvPr id="0" name=""/>
        <dsp:cNvSpPr/>
      </dsp:nvSpPr>
      <dsp:spPr>
        <a:xfrm>
          <a:off x="1866686" y="583536"/>
          <a:ext cx="4064000" cy="406400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EE017C5-637E-F140-B8BC-8685E3FE859D}">
      <dsp:nvSpPr>
        <dsp:cNvPr id="0" name=""/>
        <dsp:cNvSpPr/>
      </dsp:nvSpPr>
      <dsp:spPr>
        <a:xfrm>
          <a:off x="63587" y="3674939"/>
          <a:ext cx="2600960" cy="134112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l" defTabSz="1511300">
            <a:lnSpc>
              <a:spcPct val="90000"/>
            </a:lnSpc>
            <a:spcBef>
              <a:spcPct val="0"/>
            </a:spcBef>
            <a:spcAft>
              <a:spcPct val="35000"/>
            </a:spcAft>
            <a:buNone/>
          </a:pPr>
          <a:r>
            <a:rPr lang="fr-FR" sz="3400" kern="1200" dirty="0"/>
            <a:t>Les boitiers de direct/D.I</a:t>
          </a:r>
        </a:p>
      </dsp:txBody>
      <dsp:txXfrm>
        <a:off x="63587" y="3674939"/>
        <a:ext cx="2600960" cy="1341120"/>
      </dsp:txXfrm>
    </dsp:sp>
    <dsp:sp modelId="{FE3DA505-1F99-424A-B6A5-32832CE4D087}">
      <dsp:nvSpPr>
        <dsp:cNvPr id="0" name=""/>
        <dsp:cNvSpPr/>
      </dsp:nvSpPr>
      <dsp:spPr>
        <a:xfrm>
          <a:off x="5486653" y="677333"/>
          <a:ext cx="1524000" cy="1524000"/>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D187F9A3-1EE5-124C-9799-43B7FE71347C}">
      <dsp:nvSpPr>
        <dsp:cNvPr id="0" name=""/>
        <dsp:cNvSpPr/>
      </dsp:nvSpPr>
      <dsp:spPr>
        <a:xfrm>
          <a:off x="7010654" y="677333"/>
          <a:ext cx="168656" cy="152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0" rIns="247650" bIns="0" numCol="1" spcCol="1270" anchor="ctr" anchorCtr="0">
          <a:noAutofit/>
        </a:bodyPr>
        <a:lstStyle/>
        <a:p>
          <a:pPr marL="0" lvl="0" indent="0" algn="l" defTabSz="2889250">
            <a:lnSpc>
              <a:spcPct val="90000"/>
            </a:lnSpc>
            <a:spcBef>
              <a:spcPct val="0"/>
            </a:spcBef>
            <a:spcAft>
              <a:spcPct val="35000"/>
            </a:spcAft>
            <a:buNone/>
          </a:pPr>
          <a:endParaRPr lang="fr-FR" sz="6500" kern="1200" dirty="0"/>
        </a:p>
      </dsp:txBody>
      <dsp:txXfrm>
        <a:off x="7010654" y="677333"/>
        <a:ext cx="168656" cy="1524000"/>
      </dsp:txXfrm>
    </dsp:sp>
    <dsp:sp modelId="{9792725C-2135-5E48-BFC2-9426C90CB363}">
      <dsp:nvSpPr>
        <dsp:cNvPr id="0" name=""/>
        <dsp:cNvSpPr/>
      </dsp:nvSpPr>
      <dsp:spPr>
        <a:xfrm>
          <a:off x="5486653" y="3217333"/>
          <a:ext cx="1524000" cy="1524000"/>
        </a:xfrm>
        <a:prstGeom prst="ellipse">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t="-41394" b="-140606"/>
          </a:stretch>
        </a:blipFill>
        <a:ln w="12700" cap="flat" cmpd="sng" algn="ctr">
          <a:noFill/>
          <a:prstDash val="solid"/>
          <a:miter lim="800000"/>
        </a:ln>
        <a:effectLst>
          <a:reflection endPos="0" dir="5400000" sy="-100000" algn="bl" rotWithShape="0"/>
          <a:softEdge rad="0"/>
        </a:effectLst>
      </dsp:spPr>
      <dsp:style>
        <a:lnRef idx="2">
          <a:scrgbClr r="0" g="0" b="0"/>
        </a:lnRef>
        <a:fillRef idx="1">
          <a:scrgbClr r="0" g="0" b="0"/>
        </a:fillRef>
        <a:effectRef idx="0">
          <a:scrgbClr r="0" g="0" b="0"/>
        </a:effectRef>
        <a:fontRef idx="minor"/>
      </dsp:style>
    </dsp:sp>
    <dsp:sp modelId="{267A6CAB-726A-A74C-B01A-198108BC062D}">
      <dsp:nvSpPr>
        <dsp:cNvPr id="0" name=""/>
        <dsp:cNvSpPr/>
      </dsp:nvSpPr>
      <dsp:spPr>
        <a:xfrm>
          <a:off x="7010654" y="3217333"/>
          <a:ext cx="548132" cy="152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0" rIns="76200" bIns="0" numCol="1" spcCol="1270" anchor="ctr" anchorCtr="0">
          <a:noAutofit/>
        </a:bodyPr>
        <a:lstStyle/>
        <a:p>
          <a:pPr marL="0" lvl="0" indent="0" algn="l" defTabSz="889000">
            <a:lnSpc>
              <a:spcPct val="90000"/>
            </a:lnSpc>
            <a:spcBef>
              <a:spcPct val="0"/>
            </a:spcBef>
            <a:spcAft>
              <a:spcPct val="35000"/>
            </a:spcAft>
            <a:buNone/>
          </a:pPr>
          <a:r>
            <a:rPr lang="fr-FR" sz="2000" kern="1200" dirty="0"/>
            <a:t>48v</a:t>
          </a:r>
        </a:p>
      </dsp:txBody>
      <dsp:txXfrm>
        <a:off x="7010654" y="3217333"/>
        <a:ext cx="548132" cy="1524000"/>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C8A61D16-3521-92BA-AF81-26A8F4D077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86096721-BB8D-4783-78BE-A403A2DA114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A78500C-B2FA-1542-A971-1D17782F45A4}" type="datetimeFigureOut">
              <a:rPr lang="fr-FR" smtClean="0"/>
              <a:t>28/08/2026</a:t>
            </a:fld>
            <a:endParaRPr lang="fr-FR"/>
          </a:p>
        </p:txBody>
      </p:sp>
      <p:sp>
        <p:nvSpPr>
          <p:cNvPr id="4" name="Espace réservé du pied de page 3">
            <a:extLst>
              <a:ext uri="{FF2B5EF4-FFF2-40B4-BE49-F238E27FC236}">
                <a16:creationId xmlns:a16="http://schemas.microsoft.com/office/drawing/2014/main" id="{5698DE66-9A17-37B4-9F5A-415B4BE6EC5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47C677D7-FB04-2FDD-4119-B03FAD0FC94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78DA99-6C16-D640-B214-168E141BCDDC}" type="slidenum">
              <a:rPr lang="fr-FR" smtClean="0"/>
              <a:t>‹N°›</a:t>
            </a:fld>
            <a:endParaRPr lang="fr-FR"/>
          </a:p>
        </p:txBody>
      </p:sp>
    </p:spTree>
    <p:extLst>
      <p:ext uri="{BB962C8B-B14F-4D97-AF65-F5344CB8AC3E}">
        <p14:creationId xmlns:p14="http://schemas.microsoft.com/office/powerpoint/2010/main" val="25020635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3EA808-D289-034F-A63F-E7A6DC822500}" type="datetimeFigureOut">
              <a:rPr lang="fr-FR" smtClean="0"/>
              <a:t>28/08/2026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EAE865-F32D-6F45-862A-627026B7B48D}" type="slidenum">
              <a:rPr lang="fr-FR" smtClean="0"/>
              <a:t>‹N°›</a:t>
            </a:fld>
            <a:endParaRPr lang="fr-FR"/>
          </a:p>
        </p:txBody>
      </p:sp>
    </p:spTree>
    <p:extLst>
      <p:ext uri="{BB962C8B-B14F-4D97-AF65-F5344CB8AC3E}">
        <p14:creationId xmlns:p14="http://schemas.microsoft.com/office/powerpoint/2010/main" val="3898534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Nous allons élaborer ensemble une méthode de travail sur les consoles.</a:t>
            </a:r>
          </a:p>
          <a:p>
            <a:endParaRPr lang="fr-FR" dirty="0"/>
          </a:p>
          <a:p>
            <a:r>
              <a:rPr lang="fr-FR" dirty="0"/>
              <a:t>Une des premiers postulat de cette méthode c'est :"regarder" </a:t>
            </a:r>
          </a:p>
          <a:p>
            <a:endParaRPr lang="fr-FR" dirty="0"/>
          </a:p>
          <a:p>
            <a:r>
              <a:rPr lang="fr-FR" dirty="0"/>
              <a:t>Les consoles sont pleines de boutons, potentiomètre, indication menu etc. C'est de prime abord un peu confus, un peu comme l'image qu'on vient d'analyser. </a:t>
            </a:r>
          </a:p>
          <a:p>
            <a:endParaRPr lang="fr-FR" dirty="0"/>
          </a:p>
          <a:p>
            <a:r>
              <a:rPr lang="fr-FR" dirty="0"/>
              <a:t>Avant de travailler sur une console, surtout si on ne la connaît pas ou peu, il faut savoir la regarder et détecter sa géographie. C'est très important.</a:t>
            </a:r>
          </a:p>
          <a:p>
            <a:endParaRPr lang="fr-FR" dirty="0"/>
          </a:p>
          <a:p>
            <a:r>
              <a:rPr lang="fr-FR" dirty="0"/>
              <a:t>Qu'est-ce qu'il faut regarder 'est ce qu'on va étudier maintenant.</a:t>
            </a:r>
          </a:p>
          <a:p>
            <a:endParaRPr lang="fr-FR" dirty="0"/>
          </a:p>
          <a:p>
            <a:r>
              <a:rPr lang="fr-FR" dirty="0"/>
              <a:t>@</a:t>
            </a:r>
          </a:p>
          <a:p>
            <a:endParaRPr lang="fr-FR" dirty="0"/>
          </a:p>
        </p:txBody>
      </p:sp>
      <p:sp>
        <p:nvSpPr>
          <p:cNvPr id="4" name="Espace réservé du numéro de diapositive 3"/>
          <p:cNvSpPr>
            <a:spLocks noGrp="1"/>
          </p:cNvSpPr>
          <p:nvPr>
            <p:ph type="sldNum" sz="quarter" idx="5"/>
          </p:nvPr>
        </p:nvSpPr>
        <p:spPr/>
        <p:txBody>
          <a:bodyPr/>
          <a:lstStyle/>
          <a:p>
            <a:fld id="{84EAE865-F32D-6F45-862A-627026B7B48D}" type="slidenum">
              <a:rPr lang="fr-FR" smtClean="0"/>
              <a:t>2</a:t>
            </a:fld>
            <a:endParaRPr lang="fr-FR"/>
          </a:p>
        </p:txBody>
      </p:sp>
    </p:spTree>
    <p:extLst>
      <p:ext uri="{BB962C8B-B14F-4D97-AF65-F5344CB8AC3E}">
        <p14:creationId xmlns:p14="http://schemas.microsoft.com/office/powerpoint/2010/main" val="595353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4EAE865-F32D-6F45-862A-627026B7B48D}" type="slidenum">
              <a:rPr lang="fr-FR" smtClean="0"/>
              <a:t>5</a:t>
            </a:fld>
            <a:endParaRPr lang="fr-FR"/>
          </a:p>
        </p:txBody>
      </p:sp>
    </p:spTree>
    <p:extLst>
      <p:ext uri="{BB962C8B-B14F-4D97-AF65-F5344CB8AC3E}">
        <p14:creationId xmlns:p14="http://schemas.microsoft.com/office/powerpoint/2010/main" val="2306272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2105E-F488-F099-9998-13DD638306B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78465C8-274C-F369-2092-2B6630913BD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E6822C3-AD36-E277-7A00-B580576317D1}"/>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76C0AC0-16F7-B534-BEC3-0A4B9D2857B8}"/>
              </a:ext>
            </a:extLst>
          </p:cNvPr>
          <p:cNvSpPr>
            <a:spLocks noGrp="1"/>
          </p:cNvSpPr>
          <p:nvPr>
            <p:ph type="sldNum" sz="quarter" idx="5"/>
          </p:nvPr>
        </p:nvSpPr>
        <p:spPr/>
        <p:txBody>
          <a:bodyPr/>
          <a:lstStyle/>
          <a:p>
            <a:fld id="{84EAE865-F32D-6F45-862A-627026B7B48D}" type="slidenum">
              <a:rPr lang="fr-FR" smtClean="0"/>
              <a:t>6</a:t>
            </a:fld>
            <a:endParaRPr lang="fr-FR"/>
          </a:p>
        </p:txBody>
      </p:sp>
    </p:spTree>
    <p:extLst>
      <p:ext uri="{BB962C8B-B14F-4D97-AF65-F5344CB8AC3E}">
        <p14:creationId xmlns:p14="http://schemas.microsoft.com/office/powerpoint/2010/main" val="79303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5A36B-AED6-A679-9764-B703283B763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BE01FD1-F6C6-96B3-1C1C-7E080340C48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C375928-6F02-3284-BC54-E8E487E9ABC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D5A9D6F-4C7D-ACB3-6AB7-930772DE6787}"/>
              </a:ext>
            </a:extLst>
          </p:cNvPr>
          <p:cNvSpPr>
            <a:spLocks noGrp="1"/>
          </p:cNvSpPr>
          <p:nvPr>
            <p:ph type="sldNum" sz="quarter" idx="5"/>
          </p:nvPr>
        </p:nvSpPr>
        <p:spPr/>
        <p:txBody>
          <a:bodyPr/>
          <a:lstStyle/>
          <a:p>
            <a:fld id="{84EAE865-F32D-6F45-862A-627026B7B48D}" type="slidenum">
              <a:rPr lang="fr-FR" smtClean="0"/>
              <a:t>7</a:t>
            </a:fld>
            <a:endParaRPr lang="fr-FR"/>
          </a:p>
        </p:txBody>
      </p:sp>
    </p:spTree>
    <p:extLst>
      <p:ext uri="{BB962C8B-B14F-4D97-AF65-F5344CB8AC3E}">
        <p14:creationId xmlns:p14="http://schemas.microsoft.com/office/powerpoint/2010/main" val="1446263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AC2D1-F8D4-BF77-3A69-A9F21675686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C3D00E9-B7EF-DAAA-5E62-0270A821043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E65DB13-4E3F-991E-325F-BAA3DD07A47F}"/>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122BB48-BDC6-B4EC-B120-44740492A0B4}"/>
              </a:ext>
            </a:extLst>
          </p:cNvPr>
          <p:cNvSpPr>
            <a:spLocks noGrp="1"/>
          </p:cNvSpPr>
          <p:nvPr>
            <p:ph type="sldNum" sz="quarter" idx="5"/>
          </p:nvPr>
        </p:nvSpPr>
        <p:spPr/>
        <p:txBody>
          <a:bodyPr/>
          <a:lstStyle/>
          <a:p>
            <a:fld id="{84EAE865-F32D-6F45-862A-627026B7B48D}" type="slidenum">
              <a:rPr lang="fr-FR" smtClean="0"/>
              <a:t>8</a:t>
            </a:fld>
            <a:endParaRPr lang="fr-FR"/>
          </a:p>
        </p:txBody>
      </p:sp>
    </p:spTree>
    <p:extLst>
      <p:ext uri="{BB962C8B-B14F-4D97-AF65-F5344CB8AC3E}">
        <p14:creationId xmlns:p14="http://schemas.microsoft.com/office/powerpoint/2010/main" val="1698902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FAEA5-0880-C59E-E4F9-3F878F5A8F8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CFF5159-8594-6473-B67A-699A743F26B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E70999B-2F06-2C60-9026-D22E3682CBC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B7CA91D-D373-F4FD-794B-9C029BC585D5}"/>
              </a:ext>
            </a:extLst>
          </p:cNvPr>
          <p:cNvSpPr>
            <a:spLocks noGrp="1"/>
          </p:cNvSpPr>
          <p:nvPr>
            <p:ph type="sldNum" sz="quarter" idx="5"/>
          </p:nvPr>
        </p:nvSpPr>
        <p:spPr/>
        <p:txBody>
          <a:bodyPr/>
          <a:lstStyle/>
          <a:p>
            <a:fld id="{84EAE865-F32D-6F45-862A-627026B7B48D}" type="slidenum">
              <a:rPr lang="fr-FR" smtClean="0"/>
              <a:t>9</a:t>
            </a:fld>
            <a:endParaRPr lang="fr-FR"/>
          </a:p>
        </p:txBody>
      </p:sp>
    </p:spTree>
    <p:extLst>
      <p:ext uri="{BB962C8B-B14F-4D97-AF65-F5344CB8AC3E}">
        <p14:creationId xmlns:p14="http://schemas.microsoft.com/office/powerpoint/2010/main" val="1101929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D50AC-A4F8-86C8-A4CB-BF7A8EC48F2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0530B2C-F6AE-640B-E2F1-086EA254C12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D78928F-4A6A-DF5C-D50D-BD98CD03B73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F83143C8-CDE0-1ED7-08FC-9498F56949AE}"/>
              </a:ext>
            </a:extLst>
          </p:cNvPr>
          <p:cNvSpPr>
            <a:spLocks noGrp="1"/>
          </p:cNvSpPr>
          <p:nvPr>
            <p:ph type="sldNum" sz="quarter" idx="5"/>
          </p:nvPr>
        </p:nvSpPr>
        <p:spPr/>
        <p:txBody>
          <a:bodyPr/>
          <a:lstStyle/>
          <a:p>
            <a:fld id="{84EAE865-F32D-6F45-862A-627026B7B48D}" type="slidenum">
              <a:rPr lang="fr-FR" smtClean="0"/>
              <a:t>10</a:t>
            </a:fld>
            <a:endParaRPr lang="fr-FR"/>
          </a:p>
        </p:txBody>
      </p:sp>
    </p:spTree>
    <p:extLst>
      <p:ext uri="{BB962C8B-B14F-4D97-AF65-F5344CB8AC3E}">
        <p14:creationId xmlns:p14="http://schemas.microsoft.com/office/powerpoint/2010/main" val="3629992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39F9A-7147-4D6D-4C97-3BAC2AEAEDD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00E801D-C24D-E497-F335-ADE1030E618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82FE1BC-8A96-1394-9463-F9AF3FB5B7C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41555C20-BEC3-B012-58D1-681971933AD9}"/>
              </a:ext>
            </a:extLst>
          </p:cNvPr>
          <p:cNvSpPr>
            <a:spLocks noGrp="1"/>
          </p:cNvSpPr>
          <p:nvPr>
            <p:ph type="sldNum" sz="quarter" idx="5"/>
          </p:nvPr>
        </p:nvSpPr>
        <p:spPr/>
        <p:txBody>
          <a:bodyPr/>
          <a:lstStyle/>
          <a:p>
            <a:fld id="{84EAE865-F32D-6F45-862A-627026B7B48D}" type="slidenum">
              <a:rPr lang="fr-FR" smtClean="0"/>
              <a:t>11</a:t>
            </a:fld>
            <a:endParaRPr lang="fr-FR"/>
          </a:p>
        </p:txBody>
      </p:sp>
    </p:spTree>
    <p:extLst>
      <p:ext uri="{BB962C8B-B14F-4D97-AF65-F5344CB8AC3E}">
        <p14:creationId xmlns:p14="http://schemas.microsoft.com/office/powerpoint/2010/main" val="3589649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4EAE865-F32D-6F45-862A-627026B7B48D}" type="slidenum">
              <a:rPr lang="fr-FR" smtClean="0"/>
              <a:t>19</a:t>
            </a:fld>
            <a:endParaRPr lang="fr-FR"/>
          </a:p>
        </p:txBody>
      </p:sp>
    </p:spTree>
    <p:extLst>
      <p:ext uri="{BB962C8B-B14F-4D97-AF65-F5344CB8AC3E}">
        <p14:creationId xmlns:p14="http://schemas.microsoft.com/office/powerpoint/2010/main" val="659990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9769C-0291-08BC-4A68-8B6B67ECD6E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D4F6F72-1232-B0A2-0278-6A4DEA310F9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AAD7ABF-0537-1BB6-0391-94463C64384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9A8999B-B11A-8194-A5AA-8561B80ADEF8}"/>
              </a:ext>
            </a:extLst>
          </p:cNvPr>
          <p:cNvSpPr>
            <a:spLocks noGrp="1"/>
          </p:cNvSpPr>
          <p:nvPr>
            <p:ph type="sldNum" sz="quarter" idx="5"/>
          </p:nvPr>
        </p:nvSpPr>
        <p:spPr/>
        <p:txBody>
          <a:bodyPr/>
          <a:lstStyle/>
          <a:p>
            <a:fld id="{84EAE865-F32D-6F45-862A-627026B7B48D}" type="slidenum">
              <a:rPr lang="fr-FR" smtClean="0"/>
              <a:t>20</a:t>
            </a:fld>
            <a:endParaRPr lang="fr-FR"/>
          </a:p>
        </p:txBody>
      </p:sp>
    </p:spTree>
    <p:extLst>
      <p:ext uri="{BB962C8B-B14F-4D97-AF65-F5344CB8AC3E}">
        <p14:creationId xmlns:p14="http://schemas.microsoft.com/office/powerpoint/2010/main" val="2144306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647A2-EF97-0ADB-28D7-5EE230A1544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D959E1F-0381-5822-F920-023B2987034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0ED68C1-6682-9EB5-1C5D-70BE8EBD443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8E030EC-81AD-6B11-87E0-4456B0BD9630}"/>
              </a:ext>
            </a:extLst>
          </p:cNvPr>
          <p:cNvSpPr>
            <a:spLocks noGrp="1"/>
          </p:cNvSpPr>
          <p:nvPr>
            <p:ph type="sldNum" sz="quarter" idx="5"/>
          </p:nvPr>
        </p:nvSpPr>
        <p:spPr/>
        <p:txBody>
          <a:bodyPr/>
          <a:lstStyle/>
          <a:p>
            <a:fld id="{84EAE865-F32D-6F45-862A-627026B7B48D}" type="slidenum">
              <a:rPr lang="fr-FR" smtClean="0"/>
              <a:t>21</a:t>
            </a:fld>
            <a:endParaRPr lang="fr-FR"/>
          </a:p>
        </p:txBody>
      </p:sp>
    </p:spTree>
    <p:extLst>
      <p:ext uri="{BB962C8B-B14F-4D97-AF65-F5344CB8AC3E}">
        <p14:creationId xmlns:p14="http://schemas.microsoft.com/office/powerpoint/2010/main" val="2058894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4EAE865-F32D-6F45-862A-627026B7B48D}" type="slidenum">
              <a:rPr lang="fr-FR" smtClean="0"/>
              <a:t>53</a:t>
            </a:fld>
            <a:endParaRPr lang="fr-FR"/>
          </a:p>
        </p:txBody>
      </p:sp>
    </p:spTree>
    <p:extLst>
      <p:ext uri="{BB962C8B-B14F-4D97-AF65-F5344CB8AC3E}">
        <p14:creationId xmlns:p14="http://schemas.microsoft.com/office/powerpoint/2010/main" val="45460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4EAE865-F32D-6F45-862A-627026B7B48D}" type="slidenum">
              <a:rPr lang="fr-FR" smtClean="0"/>
              <a:t>83</a:t>
            </a:fld>
            <a:endParaRPr lang="fr-FR"/>
          </a:p>
        </p:txBody>
      </p:sp>
    </p:spTree>
    <p:extLst>
      <p:ext uri="{BB962C8B-B14F-4D97-AF65-F5344CB8AC3E}">
        <p14:creationId xmlns:p14="http://schemas.microsoft.com/office/powerpoint/2010/main" val="1236941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4EAE865-F32D-6F45-862A-627026B7B48D}" type="slidenum">
              <a:rPr lang="fr-FR" smtClean="0"/>
              <a:t>88</a:t>
            </a:fld>
            <a:endParaRPr lang="fr-FR"/>
          </a:p>
        </p:txBody>
      </p:sp>
    </p:spTree>
    <p:extLst>
      <p:ext uri="{BB962C8B-B14F-4D97-AF65-F5344CB8AC3E}">
        <p14:creationId xmlns:p14="http://schemas.microsoft.com/office/powerpoint/2010/main" val="384344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26026-1C68-3FA1-06F3-5B9E9A5968F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21C0BFB-874F-6808-6964-777125BFC06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5974F8B-C3E3-B51D-B0FF-C4EA5157DB16}"/>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9E66D8A-6F4B-F39C-4064-3C52ECBBE8B2}"/>
              </a:ext>
            </a:extLst>
          </p:cNvPr>
          <p:cNvSpPr>
            <a:spLocks noGrp="1"/>
          </p:cNvSpPr>
          <p:nvPr>
            <p:ph type="sldNum" sz="quarter" idx="5"/>
          </p:nvPr>
        </p:nvSpPr>
        <p:spPr/>
        <p:txBody>
          <a:bodyPr/>
          <a:lstStyle/>
          <a:p>
            <a:fld id="{84EAE865-F32D-6F45-862A-627026B7B48D}" type="slidenum">
              <a:rPr lang="fr-FR" smtClean="0"/>
              <a:t>89</a:t>
            </a:fld>
            <a:endParaRPr lang="fr-FR"/>
          </a:p>
        </p:txBody>
      </p:sp>
    </p:spTree>
    <p:extLst>
      <p:ext uri="{BB962C8B-B14F-4D97-AF65-F5344CB8AC3E}">
        <p14:creationId xmlns:p14="http://schemas.microsoft.com/office/powerpoint/2010/main" val="24510505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264A3-14EF-1FC8-0511-3012C8E22B5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EDF949B-8560-D556-B10F-D7B97693507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163AC7E-0B07-FFDB-5306-7AF8E973186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CF6B77A-7ACC-F49E-C1DB-F1868AE7C176}"/>
              </a:ext>
            </a:extLst>
          </p:cNvPr>
          <p:cNvSpPr>
            <a:spLocks noGrp="1"/>
          </p:cNvSpPr>
          <p:nvPr>
            <p:ph type="sldNum" sz="quarter" idx="5"/>
          </p:nvPr>
        </p:nvSpPr>
        <p:spPr/>
        <p:txBody>
          <a:bodyPr/>
          <a:lstStyle/>
          <a:p>
            <a:fld id="{84EAE865-F32D-6F45-862A-627026B7B48D}" type="slidenum">
              <a:rPr lang="fr-FR" smtClean="0"/>
              <a:t>90</a:t>
            </a:fld>
            <a:endParaRPr lang="fr-FR"/>
          </a:p>
        </p:txBody>
      </p:sp>
    </p:spTree>
    <p:extLst>
      <p:ext uri="{BB962C8B-B14F-4D97-AF65-F5344CB8AC3E}">
        <p14:creationId xmlns:p14="http://schemas.microsoft.com/office/powerpoint/2010/main" val="287077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BC5B7-F4F2-9EF8-886B-675D897873F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7578B6C-7340-9E2B-964B-737CA793CBF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62E4685-7BAC-3D1C-EB58-E2F0E5E5734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4B9A579-6B95-5849-D048-180B2E9B73D0}"/>
              </a:ext>
            </a:extLst>
          </p:cNvPr>
          <p:cNvSpPr>
            <a:spLocks noGrp="1"/>
          </p:cNvSpPr>
          <p:nvPr>
            <p:ph type="sldNum" sz="quarter" idx="5"/>
          </p:nvPr>
        </p:nvSpPr>
        <p:spPr/>
        <p:txBody>
          <a:bodyPr/>
          <a:lstStyle/>
          <a:p>
            <a:fld id="{84EAE865-F32D-6F45-862A-627026B7B48D}" type="slidenum">
              <a:rPr lang="fr-FR" smtClean="0"/>
              <a:t>91</a:t>
            </a:fld>
            <a:endParaRPr lang="fr-FR"/>
          </a:p>
        </p:txBody>
      </p:sp>
    </p:spTree>
    <p:extLst>
      <p:ext uri="{BB962C8B-B14F-4D97-AF65-F5344CB8AC3E}">
        <p14:creationId xmlns:p14="http://schemas.microsoft.com/office/powerpoint/2010/main" val="3804427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Sur une console numérique , une entrée physique peut être dirigée vers une autre voie de console</a:t>
            </a:r>
          </a:p>
        </p:txBody>
      </p:sp>
      <p:sp>
        <p:nvSpPr>
          <p:cNvPr id="4" name="Espace réservé du numéro de diapositive 3"/>
          <p:cNvSpPr>
            <a:spLocks noGrp="1"/>
          </p:cNvSpPr>
          <p:nvPr>
            <p:ph type="sldNum" sz="quarter" idx="5"/>
          </p:nvPr>
        </p:nvSpPr>
        <p:spPr/>
        <p:txBody>
          <a:bodyPr/>
          <a:lstStyle/>
          <a:p>
            <a:fld id="{84EAE865-F32D-6F45-862A-627026B7B48D}" type="slidenum">
              <a:rPr lang="fr-FR" smtClean="0"/>
              <a:t>93</a:t>
            </a:fld>
            <a:endParaRPr lang="fr-FR"/>
          </a:p>
        </p:txBody>
      </p:sp>
    </p:spTree>
    <p:extLst>
      <p:ext uri="{BB962C8B-B14F-4D97-AF65-F5344CB8AC3E}">
        <p14:creationId xmlns:p14="http://schemas.microsoft.com/office/powerpoint/2010/main" val="9870805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4EAE865-F32D-6F45-862A-627026B7B48D}" type="slidenum">
              <a:rPr lang="fr-FR" smtClean="0"/>
              <a:t>94</a:t>
            </a:fld>
            <a:endParaRPr lang="fr-FR"/>
          </a:p>
        </p:txBody>
      </p:sp>
    </p:spTree>
    <p:extLst>
      <p:ext uri="{BB962C8B-B14F-4D97-AF65-F5344CB8AC3E}">
        <p14:creationId xmlns:p14="http://schemas.microsoft.com/office/powerpoint/2010/main" val="5321753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4EAE865-F32D-6F45-862A-627026B7B48D}" type="slidenum">
              <a:rPr lang="fr-FR" smtClean="0"/>
              <a:t>101</a:t>
            </a:fld>
            <a:endParaRPr lang="fr-FR"/>
          </a:p>
        </p:txBody>
      </p:sp>
    </p:spTree>
    <p:extLst>
      <p:ext uri="{BB962C8B-B14F-4D97-AF65-F5344CB8AC3E}">
        <p14:creationId xmlns:p14="http://schemas.microsoft.com/office/powerpoint/2010/main" val="5299732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bg>
      <p:bgPr>
        <a:solidFill>
          <a:schemeClr val="accent1">
            <a:lumMod val="50000"/>
          </a:schemeClr>
        </a:solidFill>
        <a:effectLst/>
      </p:bgPr>
    </p:bg>
    <p:spTree>
      <p:nvGrpSpPr>
        <p:cNvPr id="1" name=""/>
        <p:cNvGrpSpPr/>
        <p:nvPr/>
      </p:nvGrpSpPr>
      <p:grpSpPr>
        <a:xfrm>
          <a:off x="0" y="0"/>
          <a:ext cx="0" cy="0"/>
          <a:chOff x="0" y="0"/>
          <a:chExt cx="0" cy="0"/>
        </a:xfrm>
      </p:grpSpPr>
      <p:pic>
        <p:nvPicPr>
          <p:cNvPr id="12" name="Image 11" descr="Une image contenant intérieur, sombre&#10;&#10;Description générée automatiquement">
            <a:extLst>
              <a:ext uri="{FF2B5EF4-FFF2-40B4-BE49-F238E27FC236}">
                <a16:creationId xmlns:a16="http://schemas.microsoft.com/office/drawing/2014/main" id="{7B6560C4-63A6-3662-3419-57BFDE98FCA0}"/>
              </a:ext>
            </a:extLst>
          </p:cNvPr>
          <p:cNvPicPr>
            <a:picLocks noChangeAspect="1"/>
          </p:cNvPicPr>
          <p:nvPr userDrawn="1"/>
        </p:nvPicPr>
        <p:blipFill>
          <a:blip r:embed="rId2">
            <a:alphaModFix amt="26000"/>
          </a:blip>
          <a:stretch>
            <a:fillRect/>
          </a:stretch>
        </p:blipFill>
        <p:spPr>
          <a:xfrm>
            <a:off x="678938" y="0"/>
            <a:ext cx="10834123" cy="6858000"/>
          </a:xfrm>
          <a:prstGeom prst="rect">
            <a:avLst/>
          </a:prstGeom>
          <a:noFill/>
        </p:spPr>
      </p:pic>
      <p:sp>
        <p:nvSpPr>
          <p:cNvPr id="10" name="ZoneTexte 9">
            <a:extLst>
              <a:ext uri="{FF2B5EF4-FFF2-40B4-BE49-F238E27FC236}">
                <a16:creationId xmlns:a16="http://schemas.microsoft.com/office/drawing/2014/main" id="{5052A7F2-0AE8-2981-3AD0-C105F56522AE}"/>
              </a:ext>
            </a:extLst>
          </p:cNvPr>
          <p:cNvSpPr txBox="1"/>
          <p:nvPr userDrawn="1"/>
        </p:nvSpPr>
        <p:spPr>
          <a:xfrm>
            <a:off x="4923692" y="6493804"/>
            <a:ext cx="7162800" cy="230832"/>
          </a:xfrm>
          <a:prstGeom prst="rect">
            <a:avLst/>
          </a:prstGeom>
          <a:noFill/>
        </p:spPr>
        <p:txBody>
          <a:bodyPr wrap="square">
            <a:spAutoFit/>
          </a:bodyPr>
          <a:lstStyle/>
          <a:p>
            <a:pPr algn="r"/>
            <a:r>
              <a:rPr lang="fr-BE" sz="900" i="1" dirty="0">
                <a:latin typeface="Avenir Next Condensed" panose="020B0506020202020204" pitchFamily="34" charset="0"/>
              </a:rPr>
              <a:t>Formation / </a:t>
            </a:r>
            <a:r>
              <a:rPr lang="fr-FR" sz="900" i="1" dirty="0">
                <a:solidFill>
                  <a:srgbClr val="FFFFFF"/>
                </a:solidFill>
                <a:latin typeface="Avenir Next Condensed" panose="020B0506020202020204" pitchFamily="34" charset="0"/>
              </a:rPr>
              <a:t>ATPS / Fond 304 / </a:t>
            </a:r>
            <a:r>
              <a:rPr lang="fr-BE" sz="900" i="1" dirty="0">
                <a:latin typeface="Avenir Next Condensed" panose="020B0506020202020204" pitchFamily="34" charset="0"/>
              </a:rPr>
              <a:t>L’audionumérique dans le domaine de la régie de spectacle /Mise à niveau </a:t>
            </a:r>
            <a:r>
              <a:rPr lang="fr-FR" sz="900" i="1" dirty="0">
                <a:solidFill>
                  <a:srgbClr val="FFFFFF"/>
                </a:solidFill>
                <a:latin typeface="Avenir Next Condensed" panose="020B0506020202020204" pitchFamily="34" charset="0"/>
              </a:rPr>
              <a:t>©Marc </a:t>
            </a:r>
            <a:r>
              <a:rPr lang="fr-FR" sz="900" i="1" dirty="0" err="1">
                <a:solidFill>
                  <a:srgbClr val="FFFFFF"/>
                </a:solidFill>
                <a:latin typeface="Avenir Next Condensed" panose="020B0506020202020204" pitchFamily="34" charset="0"/>
              </a:rPr>
              <a:t>Doutrepont</a:t>
            </a:r>
            <a:r>
              <a:rPr lang="fr-FR" sz="900" i="1" dirty="0">
                <a:solidFill>
                  <a:srgbClr val="FFFFFF"/>
                </a:solidFill>
                <a:latin typeface="Avenir Next Condensed" panose="020B0506020202020204" pitchFamily="34" charset="0"/>
              </a:rPr>
              <a:t> 2022</a:t>
            </a:r>
          </a:p>
        </p:txBody>
      </p:sp>
    </p:spTree>
    <p:extLst>
      <p:ext uri="{BB962C8B-B14F-4D97-AF65-F5344CB8AC3E}">
        <p14:creationId xmlns:p14="http://schemas.microsoft.com/office/powerpoint/2010/main" val="9591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FCBBA-905A-4FD1-BFBA-F3EE6DA264E0}"/>
              </a:ext>
            </a:extLst>
          </p:cNvPr>
          <p:cNvSpPr>
            <a:spLocks noGrp="1"/>
          </p:cNvSpPr>
          <p:nvPr>
            <p:ph type="ctrTitle"/>
          </p:nvPr>
        </p:nvSpPr>
        <p:spPr>
          <a:xfrm>
            <a:off x="1143000" y="1181098"/>
            <a:ext cx="8986580" cy="2832404"/>
          </a:xfrm>
        </p:spPr>
        <p:txBody>
          <a:bodyPr anchor="t">
            <a:normAutofit/>
          </a:bodyPr>
          <a:lstStyle>
            <a:lvl1pPr algn="l">
              <a:lnSpc>
                <a:spcPct val="100000"/>
              </a:lnSpc>
              <a:defRPr sz="4800" cap="all" spc="300" baseline="0"/>
            </a:lvl1pPr>
          </a:lstStyle>
          <a:p>
            <a:r>
              <a:rPr lang="en-US" dirty="0"/>
              <a:t>Click to edit Master title style</a:t>
            </a:r>
          </a:p>
        </p:txBody>
      </p:sp>
      <p:sp>
        <p:nvSpPr>
          <p:cNvPr id="3" name="Subtitle 2">
            <a:extLst>
              <a:ext uri="{FF2B5EF4-FFF2-40B4-BE49-F238E27FC236}">
                <a16:creationId xmlns:a16="http://schemas.microsoft.com/office/drawing/2014/main" id="{13DD287E-F1C8-463F-8429-D1B5B1582520}"/>
              </a:ext>
            </a:extLst>
          </p:cNvPr>
          <p:cNvSpPr>
            <a:spLocks noGrp="1"/>
          </p:cNvSpPr>
          <p:nvPr>
            <p:ph type="subTitle" idx="1"/>
          </p:nvPr>
        </p:nvSpPr>
        <p:spPr>
          <a:xfrm>
            <a:off x="1143000" y="5463522"/>
            <a:ext cx="8986580" cy="650311"/>
          </a:xfrm>
        </p:spPr>
        <p:txBody>
          <a:bodyPr>
            <a:normAutofit/>
          </a:bodyPr>
          <a:lstStyle>
            <a:lvl1pPr marL="0" indent="0" algn="l">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81F44ED-7973-4A99-B2CA-A8962BCE0D5D}"/>
              </a:ext>
            </a:extLst>
          </p:cNvPr>
          <p:cNvSpPr>
            <a:spLocks noGrp="1"/>
          </p:cNvSpPr>
          <p:nvPr>
            <p:ph type="dt" sz="half" idx="10"/>
          </p:nvPr>
        </p:nvSpPr>
        <p:spPr/>
        <p:txBody>
          <a:bodyPr/>
          <a:lstStyle/>
          <a:p>
            <a:fld id="{3CADBD16-5BFB-4D9F-9646-C75D1B53BBB6}" type="datetimeFigureOut">
              <a:rPr lang="en-US" smtClean="0"/>
              <a:t>8/28/26</a:t>
            </a:fld>
            <a:endParaRPr lang="en-US"/>
          </a:p>
        </p:txBody>
      </p:sp>
      <p:sp>
        <p:nvSpPr>
          <p:cNvPr id="5" name="Footer Placeholder 4">
            <a:extLst>
              <a:ext uri="{FF2B5EF4-FFF2-40B4-BE49-F238E27FC236}">
                <a16:creationId xmlns:a16="http://schemas.microsoft.com/office/drawing/2014/main" id="{08DF96F2-D6BE-49AC-A605-5AE87C3F2F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17FC50-B13C-4B63-AE64-F71A6EDE63B6}"/>
              </a:ext>
            </a:extLst>
          </p:cNvPr>
          <p:cNvSpPr>
            <a:spLocks noGrp="1"/>
          </p:cNvSpPr>
          <p:nvPr>
            <p:ph type="sldNum" sz="quarter" idx="12"/>
          </p:nvPr>
        </p:nvSpPr>
        <p:spPr/>
        <p:txBody>
          <a:bodyPr/>
          <a:lstStyle/>
          <a:p>
            <a:fld id="{C0722274-0FAA-4649-AA4E-4210F4F32167}" type="slidenum">
              <a:rPr lang="en-US" smtClean="0"/>
              <a:t>‹N°›</a:t>
            </a:fld>
            <a:endParaRPr lang="en-US"/>
          </a:p>
        </p:txBody>
      </p:sp>
      <p:cxnSp>
        <p:nvCxnSpPr>
          <p:cNvPr id="12" name="Straight Connector 11">
            <a:extLst>
              <a:ext uri="{FF2B5EF4-FFF2-40B4-BE49-F238E27FC236}">
                <a16:creationId xmlns:a16="http://schemas.microsoft.com/office/drawing/2014/main" id="{4C75A547-BCD1-42BE-966E-53CA0AB93165}"/>
              </a:ext>
            </a:extLst>
          </p:cNvPr>
          <p:cNvCxnSpPr>
            <a:cxnSpLocks/>
          </p:cNvCxnSpPr>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295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CD6F3-88F1-4195-8395-57AA096BB3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D8D06C-EB08-40B3-AFB3-A62F441122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3962F-B413-4C4C-A490-724DDB9E7DB9}"/>
              </a:ext>
            </a:extLst>
          </p:cNvPr>
          <p:cNvSpPr>
            <a:spLocks noGrp="1"/>
          </p:cNvSpPr>
          <p:nvPr>
            <p:ph type="dt" sz="half" idx="10"/>
          </p:nvPr>
        </p:nvSpPr>
        <p:spPr/>
        <p:txBody>
          <a:bodyPr/>
          <a:lstStyle/>
          <a:p>
            <a:fld id="{3CADBD16-5BFB-4D9F-9646-C75D1B53BBB6}" type="datetimeFigureOut">
              <a:rPr lang="en-US" smtClean="0"/>
              <a:t>8/28/26</a:t>
            </a:fld>
            <a:endParaRPr lang="en-US"/>
          </a:p>
        </p:txBody>
      </p:sp>
      <p:sp>
        <p:nvSpPr>
          <p:cNvPr id="5" name="Footer Placeholder 4">
            <a:extLst>
              <a:ext uri="{FF2B5EF4-FFF2-40B4-BE49-F238E27FC236}">
                <a16:creationId xmlns:a16="http://schemas.microsoft.com/office/drawing/2014/main" id="{02871813-4E87-4C04-835D-76246010B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22BA3-033C-491E-A045-F0052AC19A8C}"/>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57557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E19AD-2EDD-4B4F-9F9E-46A4441847A6}"/>
              </a:ext>
            </a:extLst>
          </p:cNvPr>
          <p:cNvSpPr>
            <a:spLocks noGrp="1"/>
          </p:cNvSpPr>
          <p:nvPr>
            <p:ph type="title"/>
          </p:nvPr>
        </p:nvSpPr>
        <p:spPr>
          <a:xfrm>
            <a:off x="1143000" y="1709738"/>
            <a:ext cx="8520952" cy="2852737"/>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00EE5927-21D5-4EBA-A112-CAD1BD38BCB1}"/>
              </a:ext>
            </a:extLst>
          </p:cNvPr>
          <p:cNvSpPr>
            <a:spLocks noGrp="1"/>
          </p:cNvSpPr>
          <p:nvPr>
            <p:ph type="body" idx="1"/>
          </p:nvPr>
        </p:nvSpPr>
        <p:spPr>
          <a:xfrm>
            <a:off x="1143000" y="4589466"/>
            <a:ext cx="8520952" cy="813266"/>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CEF0D16-9D87-4D76-A5A5-534E24B7DD25}"/>
              </a:ext>
            </a:extLst>
          </p:cNvPr>
          <p:cNvSpPr>
            <a:spLocks noGrp="1"/>
          </p:cNvSpPr>
          <p:nvPr>
            <p:ph type="dt" sz="half" idx="10"/>
          </p:nvPr>
        </p:nvSpPr>
        <p:spPr/>
        <p:txBody>
          <a:bodyPr/>
          <a:lstStyle/>
          <a:p>
            <a:fld id="{3CADBD16-5BFB-4D9F-9646-C75D1B53BBB6}" type="datetimeFigureOut">
              <a:rPr lang="en-US" smtClean="0"/>
              <a:t>8/28/26</a:t>
            </a:fld>
            <a:endParaRPr lang="en-US"/>
          </a:p>
        </p:txBody>
      </p:sp>
      <p:sp>
        <p:nvSpPr>
          <p:cNvPr id="5" name="Footer Placeholder 4">
            <a:extLst>
              <a:ext uri="{FF2B5EF4-FFF2-40B4-BE49-F238E27FC236}">
                <a16:creationId xmlns:a16="http://schemas.microsoft.com/office/drawing/2014/main" id="{5965F387-5AAC-45D0-ABCE-B1CF4BC7E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AF6FE-0006-4F40-A7FB-E0FDBADF7548}"/>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3427342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8AADE-587E-4574-B21B-7ABDE5A236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2F9DA5-4DFB-4211-A58A-FFD842C27A65}"/>
              </a:ext>
            </a:extLst>
          </p:cNvPr>
          <p:cNvSpPr>
            <a:spLocks noGrp="1"/>
          </p:cNvSpPr>
          <p:nvPr>
            <p:ph sz="half" idx="1"/>
          </p:nvPr>
        </p:nvSpPr>
        <p:spPr>
          <a:xfrm>
            <a:off x="1143000" y="2339501"/>
            <a:ext cx="4798979" cy="35505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A99F26-66AF-4614-91CE-C93A24BAC23A}"/>
              </a:ext>
            </a:extLst>
          </p:cNvPr>
          <p:cNvSpPr>
            <a:spLocks noGrp="1"/>
          </p:cNvSpPr>
          <p:nvPr>
            <p:ph sz="half" idx="2"/>
          </p:nvPr>
        </p:nvSpPr>
        <p:spPr>
          <a:xfrm>
            <a:off x="6250020" y="2339501"/>
            <a:ext cx="4798980" cy="355059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7F8F678E-59B5-4DF9-ABCB-506B9CB701CC}"/>
              </a:ext>
            </a:extLst>
          </p:cNvPr>
          <p:cNvSpPr>
            <a:spLocks noGrp="1"/>
          </p:cNvSpPr>
          <p:nvPr>
            <p:ph type="dt" sz="half" idx="10"/>
          </p:nvPr>
        </p:nvSpPr>
        <p:spPr/>
        <p:txBody>
          <a:bodyPr/>
          <a:lstStyle/>
          <a:p>
            <a:fld id="{3CADBD16-5BFB-4D9F-9646-C75D1B53BBB6}" type="datetimeFigureOut">
              <a:rPr lang="en-US" smtClean="0"/>
              <a:t>8/28/26</a:t>
            </a:fld>
            <a:endParaRPr lang="en-US"/>
          </a:p>
        </p:txBody>
      </p:sp>
      <p:sp>
        <p:nvSpPr>
          <p:cNvPr id="6" name="Footer Placeholder 5">
            <a:extLst>
              <a:ext uri="{FF2B5EF4-FFF2-40B4-BE49-F238E27FC236}">
                <a16:creationId xmlns:a16="http://schemas.microsoft.com/office/drawing/2014/main" id="{18B50A53-317B-444A-9BA2-F69CDBF5DA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B269A1-B0FB-4C8F-B6AA-0718C92D3D22}"/>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3935699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2BBBF-42B2-4A5D-B145-46983A530170}"/>
              </a:ext>
            </a:extLst>
          </p:cNvPr>
          <p:cNvSpPr>
            <a:spLocks noGrp="1"/>
          </p:cNvSpPr>
          <p:nvPr>
            <p:ph type="title"/>
          </p:nvPr>
        </p:nvSpPr>
        <p:spPr>
          <a:xfrm>
            <a:off x="1143000" y="1133272"/>
            <a:ext cx="9905999" cy="84630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804BE44-5271-4B5D-B649-35E3AF20B48F}"/>
              </a:ext>
            </a:extLst>
          </p:cNvPr>
          <p:cNvSpPr>
            <a:spLocks noGrp="1"/>
          </p:cNvSpPr>
          <p:nvPr>
            <p:ph type="body" idx="1"/>
          </p:nvPr>
        </p:nvSpPr>
        <p:spPr>
          <a:xfrm>
            <a:off x="1142999" y="2067127"/>
            <a:ext cx="4798980"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4D7891E-0C0A-4688-97DD-C0715E322194}"/>
              </a:ext>
            </a:extLst>
          </p:cNvPr>
          <p:cNvSpPr>
            <a:spLocks noGrp="1"/>
          </p:cNvSpPr>
          <p:nvPr>
            <p:ph sz="half" idx="2"/>
          </p:nvPr>
        </p:nvSpPr>
        <p:spPr>
          <a:xfrm>
            <a:off x="1143001" y="2864795"/>
            <a:ext cx="4798978"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5EAF30-3412-49B0-93D1-596CC2695B26}"/>
              </a:ext>
            </a:extLst>
          </p:cNvPr>
          <p:cNvSpPr>
            <a:spLocks noGrp="1"/>
          </p:cNvSpPr>
          <p:nvPr>
            <p:ph type="body" sz="quarter" idx="3"/>
          </p:nvPr>
        </p:nvSpPr>
        <p:spPr>
          <a:xfrm>
            <a:off x="6250018" y="2067127"/>
            <a:ext cx="4798981" cy="710119"/>
          </a:xfrm>
        </p:spPr>
        <p:txBody>
          <a:bodyPr anchor="b">
            <a:normAutofit/>
          </a:bodyPr>
          <a:lstStyle>
            <a:lvl1pPr marL="0" indent="0">
              <a:buNone/>
              <a:defRPr sz="20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707B9B7-F41C-4314-9F0C-BB84547FB8CA}"/>
              </a:ext>
            </a:extLst>
          </p:cNvPr>
          <p:cNvSpPr>
            <a:spLocks noGrp="1"/>
          </p:cNvSpPr>
          <p:nvPr>
            <p:ph sz="quarter" idx="4"/>
          </p:nvPr>
        </p:nvSpPr>
        <p:spPr>
          <a:xfrm>
            <a:off x="6250019" y="2864795"/>
            <a:ext cx="4798982" cy="30253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8421587F-6AFC-4906-86EB-6B0A86EEF300}"/>
              </a:ext>
            </a:extLst>
          </p:cNvPr>
          <p:cNvSpPr>
            <a:spLocks noGrp="1"/>
          </p:cNvSpPr>
          <p:nvPr>
            <p:ph type="dt" sz="half" idx="10"/>
          </p:nvPr>
        </p:nvSpPr>
        <p:spPr/>
        <p:txBody>
          <a:bodyPr/>
          <a:lstStyle/>
          <a:p>
            <a:fld id="{3CADBD16-5BFB-4D9F-9646-C75D1B53BBB6}" type="datetimeFigureOut">
              <a:rPr lang="en-US" smtClean="0"/>
              <a:t>8/28/26</a:t>
            </a:fld>
            <a:endParaRPr lang="en-US"/>
          </a:p>
        </p:txBody>
      </p:sp>
      <p:sp>
        <p:nvSpPr>
          <p:cNvPr id="8" name="Footer Placeholder 7">
            <a:extLst>
              <a:ext uri="{FF2B5EF4-FFF2-40B4-BE49-F238E27FC236}">
                <a16:creationId xmlns:a16="http://schemas.microsoft.com/office/drawing/2014/main" id="{354BE2C5-583B-49BC-9864-B01EEF7987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39B236-45F5-4CC6-8D53-A6903A1CC8B3}"/>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1148422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6B206-0678-4577-B79F-760526A5FD76}"/>
              </a:ext>
            </a:extLst>
          </p:cNvPr>
          <p:cNvSpPr>
            <a:spLocks noGrp="1"/>
          </p:cNvSpPr>
          <p:nvPr>
            <p:ph type="title"/>
          </p:nvPr>
        </p:nvSpPr>
        <p:spPr>
          <a:xfrm>
            <a:off x="2019300" y="1322615"/>
            <a:ext cx="8175171" cy="4212771"/>
          </a:xfrm>
        </p:spPr>
        <p:txBody>
          <a:bodyPr/>
          <a:lstStyle>
            <a:lvl1pPr algn="ctr">
              <a:defRPr/>
            </a:lvl1pPr>
          </a:lstStyle>
          <a:p>
            <a:r>
              <a:rPr lang="en-US" dirty="0"/>
              <a:t>Click to edit Master title style</a:t>
            </a:r>
          </a:p>
        </p:txBody>
      </p:sp>
      <p:sp>
        <p:nvSpPr>
          <p:cNvPr id="3" name="Date Placeholder 2">
            <a:extLst>
              <a:ext uri="{FF2B5EF4-FFF2-40B4-BE49-F238E27FC236}">
                <a16:creationId xmlns:a16="http://schemas.microsoft.com/office/drawing/2014/main" id="{E6D5FCB8-AFD3-4801-BBD6-9548F4CF7C86}"/>
              </a:ext>
            </a:extLst>
          </p:cNvPr>
          <p:cNvSpPr>
            <a:spLocks noGrp="1"/>
          </p:cNvSpPr>
          <p:nvPr>
            <p:ph type="dt" sz="half" idx="10"/>
          </p:nvPr>
        </p:nvSpPr>
        <p:spPr/>
        <p:txBody>
          <a:bodyPr/>
          <a:lstStyle/>
          <a:p>
            <a:fld id="{3CADBD16-5BFB-4D9F-9646-C75D1B53BBB6}" type="datetimeFigureOut">
              <a:rPr lang="en-US" smtClean="0"/>
              <a:t>8/28/26</a:t>
            </a:fld>
            <a:endParaRPr lang="en-US"/>
          </a:p>
        </p:txBody>
      </p:sp>
      <p:sp>
        <p:nvSpPr>
          <p:cNvPr id="4" name="Footer Placeholder 3">
            <a:extLst>
              <a:ext uri="{FF2B5EF4-FFF2-40B4-BE49-F238E27FC236}">
                <a16:creationId xmlns:a16="http://schemas.microsoft.com/office/drawing/2014/main" id="{0F6DACF8-CBC0-416B-B28E-EE18C4238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0C7421-FF49-4CE9-87D0-2B4FFE0E3DC4}"/>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2729227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19CBFE-15AA-4447-9F9C-D8B0BEB242DA}"/>
              </a:ext>
            </a:extLst>
          </p:cNvPr>
          <p:cNvSpPr>
            <a:spLocks noGrp="1"/>
          </p:cNvSpPr>
          <p:nvPr>
            <p:ph type="dt" sz="half" idx="10"/>
          </p:nvPr>
        </p:nvSpPr>
        <p:spPr/>
        <p:txBody>
          <a:bodyPr/>
          <a:lstStyle/>
          <a:p>
            <a:fld id="{3CADBD16-5BFB-4D9F-9646-C75D1B53BBB6}" type="datetimeFigureOut">
              <a:rPr lang="en-US" smtClean="0"/>
              <a:t>8/28/26</a:t>
            </a:fld>
            <a:endParaRPr lang="en-US"/>
          </a:p>
        </p:txBody>
      </p:sp>
      <p:sp>
        <p:nvSpPr>
          <p:cNvPr id="3" name="Footer Placeholder 2">
            <a:extLst>
              <a:ext uri="{FF2B5EF4-FFF2-40B4-BE49-F238E27FC236}">
                <a16:creationId xmlns:a16="http://schemas.microsoft.com/office/drawing/2014/main" id="{C6B48227-EC1E-4063-9682-891A2DB1A8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2C6A63-C3F4-4563-A542-9A41AC946C32}"/>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838773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00C1-FE18-461C-801C-8626C7759861}"/>
              </a:ext>
            </a:extLst>
          </p:cNvPr>
          <p:cNvSpPr>
            <a:spLocks noGrp="1"/>
          </p:cNvSpPr>
          <p:nvPr>
            <p:ph type="title"/>
          </p:nvPr>
        </p:nvSpPr>
        <p:spPr>
          <a:xfrm>
            <a:off x="1143000" y="1600200"/>
            <a:ext cx="3932237" cy="1964986"/>
          </a:xfrm>
        </p:spPr>
        <p:txBody>
          <a:bodyPr anchor="b">
            <a:normAutofit/>
          </a:bodyPr>
          <a:lstStyle>
            <a:lvl1pPr>
              <a:lnSpc>
                <a:spcPct val="110000"/>
              </a:lnSpc>
              <a:defRPr sz="2400" cap="all" spc="300" baseline="0"/>
            </a:lvl1pPr>
          </a:lstStyle>
          <a:p>
            <a:r>
              <a:rPr lang="en-US" dirty="0"/>
              <a:t>Click to edit Master title style</a:t>
            </a:r>
          </a:p>
        </p:txBody>
      </p:sp>
      <p:sp>
        <p:nvSpPr>
          <p:cNvPr id="3" name="Content Placeholder 2">
            <a:extLst>
              <a:ext uri="{FF2B5EF4-FFF2-40B4-BE49-F238E27FC236}">
                <a16:creationId xmlns:a16="http://schemas.microsoft.com/office/drawing/2014/main" id="{AB14CFF3-3406-49E3-9D5A-1BE90FFA508E}"/>
              </a:ext>
            </a:extLst>
          </p:cNvPr>
          <p:cNvSpPr>
            <a:spLocks noGrp="1"/>
          </p:cNvSpPr>
          <p:nvPr>
            <p:ph idx="1"/>
          </p:nvPr>
        </p:nvSpPr>
        <p:spPr>
          <a:xfrm>
            <a:off x="5627451" y="987425"/>
            <a:ext cx="542154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033D14FF-9082-4BBA-BC7A-F4C5B78599C5}"/>
              </a:ext>
            </a:extLst>
          </p:cNvPr>
          <p:cNvSpPr>
            <a:spLocks noGrp="1"/>
          </p:cNvSpPr>
          <p:nvPr>
            <p:ph type="body" sz="half" idx="2"/>
          </p:nvPr>
        </p:nvSpPr>
        <p:spPr>
          <a:xfrm>
            <a:off x="1143000" y="3662464"/>
            <a:ext cx="3932237" cy="2206523"/>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D5A2726-EB8E-4DF7-9A1B-F03BD8C7179E}"/>
              </a:ext>
            </a:extLst>
          </p:cNvPr>
          <p:cNvSpPr>
            <a:spLocks noGrp="1"/>
          </p:cNvSpPr>
          <p:nvPr>
            <p:ph type="dt" sz="half" idx="10"/>
          </p:nvPr>
        </p:nvSpPr>
        <p:spPr/>
        <p:txBody>
          <a:bodyPr/>
          <a:lstStyle/>
          <a:p>
            <a:fld id="{3CADBD16-5BFB-4D9F-9646-C75D1B53BBB6}" type="datetimeFigureOut">
              <a:rPr lang="en-US" smtClean="0"/>
              <a:t>8/28/26</a:t>
            </a:fld>
            <a:endParaRPr lang="en-US"/>
          </a:p>
        </p:txBody>
      </p:sp>
      <p:sp>
        <p:nvSpPr>
          <p:cNvPr id="6" name="Footer Placeholder 5">
            <a:extLst>
              <a:ext uri="{FF2B5EF4-FFF2-40B4-BE49-F238E27FC236}">
                <a16:creationId xmlns:a16="http://schemas.microsoft.com/office/drawing/2014/main" id="{8D9929BE-611C-4FE6-B0A5-E0FF9DF969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B90B32-1D0E-4BCD-8850-59EA235F7EB4}"/>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2872151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CA1460E-1069-4FCA-B04E-28F77C861046}"/>
              </a:ext>
            </a:extLst>
          </p:cNvPr>
          <p:cNvSpPr>
            <a:spLocks noGrp="1"/>
          </p:cNvSpPr>
          <p:nvPr>
            <p:ph type="pic" idx="1"/>
          </p:nvPr>
        </p:nvSpPr>
        <p:spPr>
          <a:xfrm>
            <a:off x="5513614" y="987425"/>
            <a:ext cx="55353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6138C1E-867B-4FE9-8783-9B1246AEB797}"/>
              </a:ext>
            </a:extLst>
          </p:cNvPr>
          <p:cNvSpPr>
            <a:spLocks noGrp="1"/>
          </p:cNvSpPr>
          <p:nvPr>
            <p:ph type="body" sz="half" idx="2"/>
          </p:nvPr>
        </p:nvSpPr>
        <p:spPr>
          <a:xfrm>
            <a:off x="1143000" y="3657601"/>
            <a:ext cx="3932236" cy="2211388"/>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0721568-4870-46F2-9F7E-F410702012D9}"/>
              </a:ext>
            </a:extLst>
          </p:cNvPr>
          <p:cNvSpPr>
            <a:spLocks noGrp="1"/>
          </p:cNvSpPr>
          <p:nvPr>
            <p:ph type="dt" sz="half" idx="10"/>
          </p:nvPr>
        </p:nvSpPr>
        <p:spPr/>
        <p:txBody>
          <a:bodyPr/>
          <a:lstStyle/>
          <a:p>
            <a:fld id="{3CADBD16-5BFB-4D9F-9646-C75D1B53BBB6}" type="datetimeFigureOut">
              <a:rPr lang="en-US" smtClean="0"/>
              <a:t>8/28/26</a:t>
            </a:fld>
            <a:endParaRPr lang="en-US"/>
          </a:p>
        </p:txBody>
      </p:sp>
      <p:sp>
        <p:nvSpPr>
          <p:cNvPr id="6" name="Footer Placeholder 5">
            <a:extLst>
              <a:ext uri="{FF2B5EF4-FFF2-40B4-BE49-F238E27FC236}">
                <a16:creationId xmlns:a16="http://schemas.microsoft.com/office/drawing/2014/main" id="{0BB3CC65-0E73-45A1-9D4F-3F4559B3B6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8C58CD-9BC3-431E-A7B4-D596A7F06C5E}"/>
              </a:ext>
            </a:extLst>
          </p:cNvPr>
          <p:cNvSpPr>
            <a:spLocks noGrp="1"/>
          </p:cNvSpPr>
          <p:nvPr>
            <p:ph type="sldNum" sz="quarter" idx="12"/>
          </p:nvPr>
        </p:nvSpPr>
        <p:spPr/>
        <p:txBody>
          <a:bodyPr/>
          <a:lstStyle/>
          <a:p>
            <a:fld id="{C0722274-0FAA-4649-AA4E-4210F4F32167}" type="slidenum">
              <a:rPr lang="en-US" smtClean="0"/>
              <a:t>‹N°›</a:t>
            </a:fld>
            <a:endParaRPr lang="en-US"/>
          </a:p>
        </p:txBody>
      </p:sp>
      <p:sp>
        <p:nvSpPr>
          <p:cNvPr id="2" name="Title 1">
            <a:extLst>
              <a:ext uri="{FF2B5EF4-FFF2-40B4-BE49-F238E27FC236}">
                <a16:creationId xmlns:a16="http://schemas.microsoft.com/office/drawing/2014/main" id="{2368F756-D171-474C-8B1A-C818032F6F78}"/>
              </a:ext>
            </a:extLst>
          </p:cNvPr>
          <p:cNvSpPr>
            <a:spLocks noGrp="1"/>
          </p:cNvSpPr>
          <p:nvPr>
            <p:ph type="title"/>
          </p:nvPr>
        </p:nvSpPr>
        <p:spPr>
          <a:xfrm>
            <a:off x="1143000" y="1600201"/>
            <a:ext cx="3932236" cy="1959428"/>
          </a:xfrm>
        </p:spPr>
        <p:txBody>
          <a:bodyPr anchor="b">
            <a:normAutofit/>
          </a:bodyPr>
          <a:lstStyle>
            <a:lvl1pPr>
              <a:lnSpc>
                <a:spcPct val="110000"/>
              </a:lnSpc>
              <a:defRPr sz="2400" cap="all" spc="300" baseline="0"/>
            </a:lvl1pPr>
          </a:lstStyle>
          <a:p>
            <a:r>
              <a:rPr lang="en-US" dirty="0"/>
              <a:t>Click to edit Master title style</a:t>
            </a:r>
          </a:p>
        </p:txBody>
      </p:sp>
    </p:spTree>
    <p:extLst>
      <p:ext uri="{BB962C8B-B14F-4D97-AF65-F5344CB8AC3E}">
        <p14:creationId xmlns:p14="http://schemas.microsoft.com/office/powerpoint/2010/main" val="3476375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A3BF2-BCE9-47D7-B1C0-1F0E4936B6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2722E9-C3E4-48AF-996A-495AE659FA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C9E516-382B-4845-93BF-20C16EE0DB05}"/>
              </a:ext>
            </a:extLst>
          </p:cNvPr>
          <p:cNvSpPr>
            <a:spLocks noGrp="1"/>
          </p:cNvSpPr>
          <p:nvPr>
            <p:ph type="dt" sz="half" idx="10"/>
          </p:nvPr>
        </p:nvSpPr>
        <p:spPr/>
        <p:txBody>
          <a:bodyPr/>
          <a:lstStyle/>
          <a:p>
            <a:fld id="{3CADBD16-5BFB-4D9F-9646-C75D1B53BBB6}" type="datetimeFigureOut">
              <a:rPr lang="en-US" smtClean="0"/>
              <a:t>8/28/26</a:t>
            </a:fld>
            <a:endParaRPr lang="en-US"/>
          </a:p>
        </p:txBody>
      </p:sp>
      <p:sp>
        <p:nvSpPr>
          <p:cNvPr id="5" name="Footer Placeholder 4">
            <a:extLst>
              <a:ext uri="{FF2B5EF4-FFF2-40B4-BE49-F238E27FC236}">
                <a16:creationId xmlns:a16="http://schemas.microsoft.com/office/drawing/2014/main" id="{EAB96E16-F168-442A-843C-5D490D54B0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61BEA-A969-437A-BD8B-CB1B709AD430}"/>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4032010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528449-3E11-45FF-BF3A-651867603E75}"/>
              </a:ext>
            </a:extLst>
          </p:cNvPr>
          <p:cNvSpPr>
            <a:spLocks noGrp="1"/>
          </p:cNvSpPr>
          <p:nvPr>
            <p:ph type="title" orient="vert"/>
          </p:nvPr>
        </p:nvSpPr>
        <p:spPr>
          <a:xfrm>
            <a:off x="8572500" y="870625"/>
            <a:ext cx="2476499" cy="5029201"/>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AFC0EAB0-2DFA-4CBA-86B1-1826EF523D4D}"/>
              </a:ext>
            </a:extLst>
          </p:cNvPr>
          <p:cNvSpPr>
            <a:spLocks noGrp="1"/>
          </p:cNvSpPr>
          <p:nvPr>
            <p:ph type="body" orient="vert" idx="1"/>
          </p:nvPr>
        </p:nvSpPr>
        <p:spPr>
          <a:xfrm>
            <a:off x="1143000" y="870625"/>
            <a:ext cx="7324928" cy="502920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FA22F89-E1F5-45D7-945A-8A2886C4BA59}"/>
              </a:ext>
            </a:extLst>
          </p:cNvPr>
          <p:cNvSpPr>
            <a:spLocks noGrp="1"/>
          </p:cNvSpPr>
          <p:nvPr>
            <p:ph type="dt" sz="half" idx="10"/>
          </p:nvPr>
        </p:nvSpPr>
        <p:spPr/>
        <p:txBody>
          <a:bodyPr/>
          <a:lstStyle/>
          <a:p>
            <a:fld id="{3CADBD16-5BFB-4D9F-9646-C75D1B53BBB6}" type="datetimeFigureOut">
              <a:rPr lang="en-US" smtClean="0"/>
              <a:t>8/28/26</a:t>
            </a:fld>
            <a:endParaRPr lang="en-US"/>
          </a:p>
        </p:txBody>
      </p:sp>
      <p:sp>
        <p:nvSpPr>
          <p:cNvPr id="5" name="Footer Placeholder 4">
            <a:extLst>
              <a:ext uri="{FF2B5EF4-FFF2-40B4-BE49-F238E27FC236}">
                <a16:creationId xmlns:a16="http://schemas.microsoft.com/office/drawing/2014/main" id="{637E7E82-5FB8-4289-AD0C-0BA788E147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5A4046-1A2C-41F5-A177-1C3919C20569}"/>
              </a:ext>
            </a:extLst>
          </p:cNvPr>
          <p:cNvSpPr>
            <a:spLocks noGrp="1"/>
          </p:cNvSpPr>
          <p:nvPr>
            <p:ph type="sldNum" sz="quarter" idx="12"/>
          </p:nvPr>
        </p:nvSpPr>
        <p:spPr/>
        <p:txBody>
          <a:bodyPr/>
          <a:lstStyle/>
          <a:p>
            <a:fld id="{C0722274-0FAA-4649-AA4E-4210F4F32167}" type="slidenum">
              <a:rPr lang="en-US" smtClean="0"/>
              <a:t>‹N°›</a:t>
            </a:fld>
            <a:endParaRPr lang="en-US"/>
          </a:p>
        </p:txBody>
      </p:sp>
    </p:spTree>
    <p:extLst>
      <p:ext uri="{BB962C8B-B14F-4D97-AF65-F5344CB8AC3E}">
        <p14:creationId xmlns:p14="http://schemas.microsoft.com/office/powerpoint/2010/main" val="2558057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1C2F78B-DEE8-4195-A196-DFC51BDADFF9}"/>
              </a:ext>
            </a:extLst>
          </p:cNvPr>
          <p:cNvSpPr/>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A1D79D08-4BE8-4799-BE09-5078DFEE2256}"/>
              </a:ext>
            </a:extLst>
          </p:cNvPr>
          <p:cNvSpPr/>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2" name="Straight Connector 11">
            <a:extLst>
              <a:ext uri="{FF2B5EF4-FFF2-40B4-BE49-F238E27FC236}">
                <a16:creationId xmlns:a16="http://schemas.microsoft.com/office/drawing/2014/main" id="{C95D65A1-16CB-407F-993F-2A6D59BCC0C8}"/>
              </a:ext>
            </a:extLst>
          </p:cNvPr>
          <p:cNvCxnSpPr>
            <a:cxnSpLocks/>
          </p:cNvCxnSpPr>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0BA018A2-815D-41B0-A189-FDF7A5E88891}"/>
              </a:ext>
            </a:extLst>
          </p:cNvPr>
          <p:cNvSpPr>
            <a:spLocks noGrp="1"/>
          </p:cNvSpPr>
          <p:nvPr>
            <p:ph type="title"/>
          </p:nvPr>
        </p:nvSpPr>
        <p:spPr>
          <a:xfrm>
            <a:off x="1143000" y="872935"/>
            <a:ext cx="9905999" cy="136089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6DFAE63-1276-4C7C-BFF5-F5DF1CDB23E5}"/>
              </a:ext>
            </a:extLst>
          </p:cNvPr>
          <p:cNvSpPr>
            <a:spLocks noGrp="1"/>
          </p:cNvSpPr>
          <p:nvPr>
            <p:ph type="body" idx="1"/>
          </p:nvPr>
        </p:nvSpPr>
        <p:spPr>
          <a:xfrm>
            <a:off x="1143000" y="2332026"/>
            <a:ext cx="9905999" cy="356711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5380268-2D73-487C-843B-51648AE18194}"/>
              </a:ext>
            </a:extLst>
          </p:cNvPr>
          <p:cNvSpPr>
            <a:spLocks noGrp="1"/>
          </p:cNvSpPr>
          <p:nvPr>
            <p:ph type="dt" sz="half" idx="2"/>
          </p:nvPr>
        </p:nvSpPr>
        <p:spPr>
          <a:xfrm>
            <a:off x="7388157" y="6356350"/>
            <a:ext cx="3093395" cy="365125"/>
          </a:xfrm>
          <a:prstGeom prst="rect">
            <a:avLst/>
          </a:prstGeom>
        </p:spPr>
        <p:txBody>
          <a:bodyPr vert="horz" lIns="91440" tIns="45720" rIns="91440" bIns="45720" rtlCol="0" anchor="ctr"/>
          <a:lstStyle>
            <a:lvl1pPr algn="r">
              <a:defRPr sz="1050">
                <a:solidFill>
                  <a:schemeClr val="tx1"/>
                </a:solidFill>
              </a:defRPr>
            </a:lvl1pPr>
          </a:lstStyle>
          <a:p>
            <a:fld id="{3CADBD16-5BFB-4D9F-9646-C75D1B53BBB6}" type="datetimeFigureOut">
              <a:rPr lang="en-US" smtClean="0"/>
              <a:pPr/>
              <a:t>8/28/26</a:t>
            </a:fld>
            <a:endParaRPr lang="en-US" dirty="0"/>
          </a:p>
        </p:txBody>
      </p:sp>
      <p:sp>
        <p:nvSpPr>
          <p:cNvPr id="5" name="Footer Placeholder 4">
            <a:extLst>
              <a:ext uri="{FF2B5EF4-FFF2-40B4-BE49-F238E27FC236}">
                <a16:creationId xmlns:a16="http://schemas.microsoft.com/office/drawing/2014/main" id="{99F61E6D-D51F-4BD7-B59D-19AF179177B8}"/>
              </a:ext>
            </a:extLst>
          </p:cNvPr>
          <p:cNvSpPr>
            <a:spLocks noGrp="1"/>
          </p:cNvSpPr>
          <p:nvPr>
            <p:ph type="ftr" sz="quarter" idx="3"/>
          </p:nvPr>
        </p:nvSpPr>
        <p:spPr>
          <a:xfrm>
            <a:off x="1143000" y="6356350"/>
            <a:ext cx="3959157" cy="365125"/>
          </a:xfrm>
          <a:prstGeom prst="rect">
            <a:avLst/>
          </a:prstGeom>
        </p:spPr>
        <p:txBody>
          <a:bodyPr vert="horz" lIns="91440" tIns="45720" rIns="91440" bIns="45720" rtlCol="0" anchor="ctr"/>
          <a:lstStyle>
            <a:lvl1pPr algn="l">
              <a:defRPr sz="105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27701B1-1C93-41C2-AEE1-815DEA51B962}"/>
              </a:ext>
            </a:extLst>
          </p:cNvPr>
          <p:cNvSpPr>
            <a:spLocks noGrp="1"/>
          </p:cNvSpPr>
          <p:nvPr>
            <p:ph type="sldNum" sz="quarter" idx="4"/>
          </p:nvPr>
        </p:nvSpPr>
        <p:spPr>
          <a:xfrm>
            <a:off x="10423186" y="6356350"/>
            <a:ext cx="625813" cy="365125"/>
          </a:xfrm>
          <a:prstGeom prst="rect">
            <a:avLst/>
          </a:prstGeom>
        </p:spPr>
        <p:txBody>
          <a:bodyPr vert="horz" lIns="91440" tIns="45720" rIns="91440" bIns="45720" rtlCol="0" anchor="ctr"/>
          <a:lstStyle>
            <a:lvl1pPr algn="r">
              <a:defRPr sz="1050">
                <a:solidFill>
                  <a:schemeClr val="tx1"/>
                </a:solidFill>
              </a:defRPr>
            </a:lvl1pPr>
          </a:lstStyle>
          <a:p>
            <a:fld id="{C0722274-0FAA-4649-AA4E-4210F4F32167}" type="slidenum">
              <a:rPr lang="en-US" smtClean="0"/>
              <a:pPr/>
              <a:t>‹N°›</a:t>
            </a:fld>
            <a:endParaRPr lang="en-US" dirty="0"/>
          </a:p>
        </p:txBody>
      </p:sp>
    </p:spTree>
    <p:extLst>
      <p:ext uri="{BB962C8B-B14F-4D97-AF65-F5344CB8AC3E}">
        <p14:creationId xmlns:p14="http://schemas.microsoft.com/office/powerpoint/2010/main" val="940929068"/>
      </p:ext>
    </p:extLst>
  </p:cSld>
  <p:clrMap bg1="dk1" tx1="lt1" bg2="dk2" tx2="lt2" accent1="accent1" accent2="accent2" accent3="accent3" accent4="accent4" accent5="accent5" accent6="accent6" hlink="hlink" folHlink="folHlink"/>
  <p:sldLayoutIdLst>
    <p:sldLayoutId id="2147483814"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Lst>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Tx/>
        <a:buNone/>
        <a:defRPr sz="1800" i="1" kern="1200">
          <a:solidFill>
            <a:schemeClr val="tx1"/>
          </a:solidFill>
          <a:latin typeface="+mn-lt"/>
          <a:ea typeface="+mn-ea"/>
          <a:cs typeface="+mn-cs"/>
        </a:defRPr>
      </a:lvl2pPr>
      <a:lvl3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502920" indent="0" algn="l" defTabSz="914400" rtl="0" eaLnBrk="1" latinLnBrk="0" hangingPunct="1">
        <a:lnSpc>
          <a:spcPct val="120000"/>
        </a:lnSpc>
        <a:spcBef>
          <a:spcPts val="500"/>
        </a:spcBef>
        <a:buFontTx/>
        <a:buNone/>
        <a:defRPr sz="1400" i="1" kern="1200">
          <a:solidFill>
            <a:schemeClr val="tx1"/>
          </a:solidFill>
          <a:latin typeface="+mn-lt"/>
          <a:ea typeface="+mn-ea"/>
          <a:cs typeface="+mn-cs"/>
        </a:defRPr>
      </a:lvl4pPr>
      <a:lvl5pPr marL="73152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8.xml"/><Relationship Id="rId5" Type="http://schemas.openxmlformats.org/officeDocument/2006/relationships/image" Target="../media/image20.jpeg"/><Relationship Id="rId4" Type="http://schemas.openxmlformats.org/officeDocument/2006/relationships/image" Target="../media/image19.jpeg"/></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5.jpeg"/></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8.xml"/><Relationship Id="rId4" Type="http://schemas.openxmlformats.org/officeDocument/2006/relationships/image" Target="../media/image53.jpeg"/></Relationships>
</file>

<file path=ppt/slides/_rels/slide6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3.jpe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8.xml"/><Relationship Id="rId4" Type="http://schemas.openxmlformats.org/officeDocument/2006/relationships/image" Target="../media/image61.jpeg"/></Relationships>
</file>

<file path=ppt/slides/_rels/slide7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5.jpeg"/><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6.jpeg"/><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84.png"/></Relationships>
</file>

<file path=ppt/slides/_rels/slide9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xml"/><Relationship Id="rId4" Type="http://schemas.openxmlformats.org/officeDocument/2006/relationships/image" Target="../media/image89.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8" Type="http://schemas.openxmlformats.org/officeDocument/2006/relationships/hyperlink" Target="https://fr.wikipedia.org/wiki/Oberheim" TargetMode="External"/><Relationship Id="rId3" Type="http://schemas.openxmlformats.org/officeDocument/2006/relationships/hyperlink" Target="https://fr.wikipedia.org/wiki/Dave_Smith_(ing%C3%A9nieur)" TargetMode="External"/><Relationship Id="rId7" Type="http://schemas.openxmlformats.org/officeDocument/2006/relationships/hyperlink" Target="https://fr.wikipedia.org/wiki/Tom_Oberheim" TargetMode="External"/><Relationship Id="rId2" Type="http://schemas.openxmlformats.org/officeDocument/2006/relationships/hyperlink" Target="https://fr.wikipedia.org/wiki/Synth%C3%A9tiseur" TargetMode="External"/><Relationship Id="rId1" Type="http://schemas.openxmlformats.org/officeDocument/2006/relationships/slideLayout" Target="../slideLayouts/slideLayout1.xml"/><Relationship Id="rId6" Type="http://schemas.openxmlformats.org/officeDocument/2006/relationships/hyperlink" Target="https://fr.wikipedia.org/wiki/Roland_Corporation" TargetMode="External"/><Relationship Id="rId5" Type="http://schemas.openxmlformats.org/officeDocument/2006/relationships/hyperlink" Target="https://fr.wikipedia.org/wiki/Ikutar%C5%8D_Kakehashi" TargetMode="External"/><Relationship Id="rId10" Type="http://schemas.openxmlformats.org/officeDocument/2006/relationships/hyperlink" Target="https://fr.wikipedia.org/wiki/Musical_Instrument_Digital_Interface#cite_note-:4-1" TargetMode="External"/><Relationship Id="rId4" Type="http://schemas.openxmlformats.org/officeDocument/2006/relationships/hyperlink" Target="https://fr.wikipedia.org/wiki/Sequential_Circuits" TargetMode="External"/><Relationship Id="rId9" Type="http://schemas.openxmlformats.org/officeDocument/2006/relationships/hyperlink" Target="https://fr.wikipedia.org/wiki/National_Association_of_Music_Merchants_Show" TargetMode="External"/></Relationships>
</file>

<file path=ppt/slides/_rels/slide10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hyperlink" Target="https://getdlight.com/wiki/index.php/QLab" TargetMode="Externa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xml"/><Relationship Id="rId4" Type="http://schemas.openxmlformats.org/officeDocument/2006/relationships/image" Target="../media/image98.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alpha val="61404"/>
          </a:schemeClr>
        </a:solidFill>
        <a:effectLst/>
      </p:bgPr>
    </p:bg>
    <p:spTree>
      <p:nvGrpSpPr>
        <p:cNvPr id="1" name=""/>
        <p:cNvGrpSpPr/>
        <p:nvPr/>
      </p:nvGrpSpPr>
      <p:grpSpPr>
        <a:xfrm>
          <a:off x="0" y="0"/>
          <a:ext cx="0" cy="0"/>
          <a:chOff x="0" y="0"/>
          <a:chExt cx="0" cy="0"/>
        </a:xfrm>
      </p:grpSpPr>
      <p:sp useBgFill="1">
        <p:nvSpPr>
          <p:cNvPr id="57" name="Rectangle 51">
            <a:extLst>
              <a:ext uri="{FF2B5EF4-FFF2-40B4-BE49-F238E27FC236}">
                <a16:creationId xmlns:a16="http://schemas.microsoft.com/office/drawing/2014/main" id="{37D505C3-540C-4E1B-AFF5-74A9D9BD3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 descr="Une image contenant intérieur, sombre&#10;&#10;Description générée automatiquement">
            <a:extLst>
              <a:ext uri="{FF2B5EF4-FFF2-40B4-BE49-F238E27FC236}">
                <a16:creationId xmlns:a16="http://schemas.microsoft.com/office/drawing/2014/main" id="{CE4449B0-8D87-7C11-72F2-FAD1B311A008}"/>
              </a:ext>
            </a:extLst>
          </p:cNvPr>
          <p:cNvPicPr>
            <a:picLocks noChangeAspect="1"/>
          </p:cNvPicPr>
          <p:nvPr/>
        </p:nvPicPr>
        <p:blipFill rotWithShape="1">
          <a:blip r:embed="rId2"/>
          <a:srcRect b="11067"/>
          <a:stretch/>
        </p:blipFill>
        <p:spPr>
          <a:xfrm>
            <a:off x="20" y="278306"/>
            <a:ext cx="12191980" cy="6857990"/>
          </a:xfrm>
          <a:prstGeom prst="rect">
            <a:avLst/>
          </a:prstGeom>
        </p:spPr>
      </p:pic>
      <p:sp>
        <p:nvSpPr>
          <p:cNvPr id="58" name="Freeform: Shape 53">
            <a:extLst>
              <a:ext uri="{FF2B5EF4-FFF2-40B4-BE49-F238E27FC236}">
                <a16:creationId xmlns:a16="http://schemas.microsoft.com/office/drawing/2014/main" id="{C5C14909-AFB2-4E07-A65C-633954901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1127553" y="-1127553"/>
            <a:ext cx="6858000" cy="9113106"/>
          </a:xfrm>
          <a:custGeom>
            <a:avLst/>
            <a:gdLst>
              <a:gd name="connsiteX0" fmla="*/ 0 w 6858000"/>
              <a:gd name="connsiteY0" fmla="*/ 7143270 h 9113106"/>
              <a:gd name="connsiteX1" fmla="*/ 0 w 6858000"/>
              <a:gd name="connsiteY1" fmla="*/ 6878623 h 9113106"/>
              <a:gd name="connsiteX2" fmla="*/ 1 w 6858000"/>
              <a:gd name="connsiteY2" fmla="*/ 6878623 h 9113106"/>
              <a:gd name="connsiteX3" fmla="*/ 0 w 6858000"/>
              <a:gd name="connsiteY3" fmla="*/ 4319945 h 9113106"/>
              <a:gd name="connsiteX4" fmla="*/ 1 w 6858000"/>
              <a:gd name="connsiteY4" fmla="*/ 4319945 h 9113106"/>
              <a:gd name="connsiteX5" fmla="*/ 1 w 6858000"/>
              <a:gd name="connsiteY5" fmla="*/ 13542 h 9113106"/>
              <a:gd name="connsiteX6" fmla="*/ 0 w 6858000"/>
              <a:gd name="connsiteY6" fmla="*/ 13540 h 9113106"/>
              <a:gd name="connsiteX7" fmla="*/ 0 w 6858000"/>
              <a:gd name="connsiteY7" fmla="*/ 0 h 9113106"/>
              <a:gd name="connsiteX8" fmla="*/ 6858000 w 6858000"/>
              <a:gd name="connsiteY8" fmla="*/ 6010591 h 9113106"/>
              <a:gd name="connsiteX9" fmla="*/ 6858000 w 6858000"/>
              <a:gd name="connsiteY9" fmla="*/ 3794798 h 9113106"/>
              <a:gd name="connsiteX10" fmla="*/ 6858000 w 6858000"/>
              <a:gd name="connsiteY10" fmla="*/ 3794798 h 9113106"/>
              <a:gd name="connsiteX11" fmla="*/ 6858000 w 6858000"/>
              <a:gd name="connsiteY11" fmla="*/ 3837120 h 9113106"/>
              <a:gd name="connsiteX12" fmla="*/ 6858000 w 6858000"/>
              <a:gd name="connsiteY12" fmla="*/ 6838049 h 9113106"/>
              <a:gd name="connsiteX13" fmla="*/ 6858000 w 6858000"/>
              <a:gd name="connsiteY13" fmla="*/ 9113106 h 9113106"/>
              <a:gd name="connsiteX14" fmla="*/ 1 w 6858000"/>
              <a:gd name="connsiteY14" fmla="*/ 9113106 h 9113106"/>
              <a:gd name="connsiteX15" fmla="*/ 1 w 6858000"/>
              <a:gd name="connsiteY15" fmla="*/ 7143270 h 9113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0" h="9113106">
                <a:moveTo>
                  <a:pt x="0" y="7143270"/>
                </a:moveTo>
                <a:lnTo>
                  <a:pt x="0" y="6878623"/>
                </a:lnTo>
                <a:lnTo>
                  <a:pt x="1" y="6878623"/>
                </a:lnTo>
                <a:lnTo>
                  <a:pt x="0" y="4319945"/>
                </a:lnTo>
                <a:lnTo>
                  <a:pt x="1" y="4319945"/>
                </a:lnTo>
                <a:lnTo>
                  <a:pt x="1" y="13542"/>
                </a:lnTo>
                <a:lnTo>
                  <a:pt x="0" y="13540"/>
                </a:lnTo>
                <a:lnTo>
                  <a:pt x="0" y="0"/>
                </a:lnTo>
                <a:lnTo>
                  <a:pt x="6858000" y="6010591"/>
                </a:lnTo>
                <a:lnTo>
                  <a:pt x="6858000" y="3794798"/>
                </a:lnTo>
                <a:lnTo>
                  <a:pt x="6858000" y="3794798"/>
                </a:lnTo>
                <a:lnTo>
                  <a:pt x="6858000" y="3837120"/>
                </a:lnTo>
                <a:lnTo>
                  <a:pt x="6858000" y="6838049"/>
                </a:lnTo>
                <a:lnTo>
                  <a:pt x="6858000" y="9113106"/>
                </a:lnTo>
                <a:lnTo>
                  <a:pt x="1" y="9113106"/>
                </a:lnTo>
                <a:lnTo>
                  <a:pt x="1" y="7143270"/>
                </a:lnTo>
                <a:close/>
              </a:path>
            </a:pathLst>
          </a:custGeom>
          <a:solidFill>
            <a:srgbClr val="0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Freeform: Shape 55">
            <a:extLst>
              <a:ext uri="{FF2B5EF4-FFF2-40B4-BE49-F238E27FC236}">
                <a16:creationId xmlns:a16="http://schemas.microsoft.com/office/drawing/2014/main" id="{5BC4B016-0848-4634-83F9-FBC4C80CAE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308" y="0"/>
            <a:ext cx="6873692" cy="6858000"/>
          </a:xfrm>
          <a:custGeom>
            <a:avLst/>
            <a:gdLst>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0 w 12192000"/>
              <a:gd name="connsiteY6" fmla="*/ 0 h 6858000"/>
              <a:gd name="connsiteX7" fmla="*/ 6700 w 12192000"/>
              <a:gd name="connsiteY7" fmla="*/ 0 h 6858000"/>
              <a:gd name="connsiteX8" fmla="*/ 6700 w 12192000"/>
              <a:gd name="connsiteY8" fmla="*/ 6858000 h 6858000"/>
              <a:gd name="connsiteX9" fmla="*/ 0 w 12192000"/>
              <a:gd name="connsiteY9" fmla="*/ 6858000 h 6858000"/>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11328900 w 12192000"/>
              <a:gd name="connsiteY6" fmla="*/ 0 h 6858000"/>
              <a:gd name="connsiteX7" fmla="*/ 0 w 12192000"/>
              <a:gd name="connsiteY7" fmla="*/ 6858000 h 6858000"/>
              <a:gd name="connsiteX8" fmla="*/ 6700 w 12192000"/>
              <a:gd name="connsiteY8" fmla="*/ 0 h 6858000"/>
              <a:gd name="connsiteX9" fmla="*/ 6700 w 12192000"/>
              <a:gd name="connsiteY9" fmla="*/ 6858000 h 6858000"/>
              <a:gd name="connsiteX10" fmla="*/ 0 w 12192000"/>
              <a:gd name="connsiteY10" fmla="*/ 6858000 h 6858000"/>
              <a:gd name="connsiteX0" fmla="*/ 11322200 w 12185300"/>
              <a:gd name="connsiteY0" fmla="*/ 0 h 6858000"/>
              <a:gd name="connsiteX1" fmla="*/ 12185300 w 12185300"/>
              <a:gd name="connsiteY1" fmla="*/ 0 h 6858000"/>
              <a:gd name="connsiteX2" fmla="*/ 12185300 w 12185300"/>
              <a:gd name="connsiteY2" fmla="*/ 6858000 h 6858000"/>
              <a:gd name="connsiteX3" fmla="*/ 5311608 w 12185300"/>
              <a:gd name="connsiteY3" fmla="*/ 6858000 h 6858000"/>
              <a:gd name="connsiteX4" fmla="*/ 11322197 w 12185300"/>
              <a:gd name="connsiteY4" fmla="*/ 4 h 6858000"/>
              <a:gd name="connsiteX5" fmla="*/ 11322198 w 12185300"/>
              <a:gd name="connsiteY5" fmla="*/ 2 h 6858000"/>
              <a:gd name="connsiteX6" fmla="*/ 11322200 w 12185300"/>
              <a:gd name="connsiteY6" fmla="*/ 0 h 6858000"/>
              <a:gd name="connsiteX7" fmla="*/ 0 w 12185300"/>
              <a:gd name="connsiteY7" fmla="*/ 6858000 h 6858000"/>
              <a:gd name="connsiteX8" fmla="*/ 0 w 12185300"/>
              <a:gd name="connsiteY8" fmla="*/ 0 h 6858000"/>
              <a:gd name="connsiteX9" fmla="*/ 0 w 12185300"/>
              <a:gd name="connsiteY9" fmla="*/ 6858000 h 6858000"/>
              <a:gd name="connsiteX0" fmla="*/ 6010592 w 6873692"/>
              <a:gd name="connsiteY0" fmla="*/ 0 h 6858000"/>
              <a:gd name="connsiteX1" fmla="*/ 6873692 w 6873692"/>
              <a:gd name="connsiteY1" fmla="*/ 0 h 6858000"/>
              <a:gd name="connsiteX2" fmla="*/ 6873692 w 6873692"/>
              <a:gd name="connsiteY2" fmla="*/ 6858000 h 6858000"/>
              <a:gd name="connsiteX3" fmla="*/ 0 w 6873692"/>
              <a:gd name="connsiteY3" fmla="*/ 6858000 h 6858000"/>
              <a:gd name="connsiteX4" fmla="*/ 6010589 w 6873692"/>
              <a:gd name="connsiteY4" fmla="*/ 4 h 6858000"/>
              <a:gd name="connsiteX5" fmla="*/ 6010590 w 6873692"/>
              <a:gd name="connsiteY5" fmla="*/ 2 h 6858000"/>
              <a:gd name="connsiteX6" fmla="*/ 6010592 w 6873692"/>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rgbClr val="000000">
              <a:alpha val="6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Sous-titre 4">
            <a:extLst>
              <a:ext uri="{FF2B5EF4-FFF2-40B4-BE49-F238E27FC236}">
                <a16:creationId xmlns:a16="http://schemas.microsoft.com/office/drawing/2014/main" id="{DDBBA6A1-297E-6C16-07FF-59A49EB021AE}"/>
              </a:ext>
            </a:extLst>
          </p:cNvPr>
          <p:cNvSpPr>
            <a:spLocks noGrp="1"/>
          </p:cNvSpPr>
          <p:nvPr>
            <p:ph type="subTitle" idx="1"/>
          </p:nvPr>
        </p:nvSpPr>
        <p:spPr>
          <a:xfrm>
            <a:off x="7655170" y="4460376"/>
            <a:ext cx="3845168" cy="1201611"/>
          </a:xfrm>
        </p:spPr>
        <p:txBody>
          <a:bodyPr>
            <a:normAutofit/>
          </a:bodyPr>
          <a:lstStyle/>
          <a:p>
            <a:r>
              <a:rPr lang="fr-FR" i="1" dirty="0">
                <a:latin typeface="Avenir Next Condensed" panose="020B0506020202020204" pitchFamily="34" charset="0"/>
              </a:rPr>
              <a:t>31 août et 1,2,3 et 4 septembre Théâtre Varia</a:t>
            </a:r>
          </a:p>
          <a:p>
            <a:r>
              <a:rPr lang="fr-FR" i="1" dirty="0">
                <a:latin typeface="Avenir Next Condensed" panose="020B0506020202020204" pitchFamily="34" charset="0"/>
              </a:rPr>
              <a:t>ATPS – FOND 304</a:t>
            </a:r>
          </a:p>
          <a:p>
            <a:r>
              <a:rPr lang="fr-FR" i="1" dirty="0">
                <a:latin typeface="Avenir Next Condensed" panose="020B0506020202020204" pitchFamily="34" charset="0"/>
              </a:rPr>
              <a:t>Formateur Marc Doutrepont</a:t>
            </a:r>
          </a:p>
          <a:p>
            <a:endParaRPr lang="fr-FR" i="1" dirty="0">
              <a:latin typeface="Avenir Next Condensed" panose="020B0506020202020204" pitchFamily="34" charset="0"/>
            </a:endParaRPr>
          </a:p>
          <a:p>
            <a:endParaRPr lang="fr-FR" i="1" dirty="0">
              <a:latin typeface="Avenir Next Condensed" panose="020B0506020202020204" pitchFamily="34" charset="0"/>
            </a:endParaRPr>
          </a:p>
        </p:txBody>
      </p:sp>
      <p:sp>
        <p:nvSpPr>
          <p:cNvPr id="4" name="Titre 3">
            <a:extLst>
              <a:ext uri="{FF2B5EF4-FFF2-40B4-BE49-F238E27FC236}">
                <a16:creationId xmlns:a16="http://schemas.microsoft.com/office/drawing/2014/main" id="{0668BFD8-9FA4-D74B-B50F-8EE66518C623}"/>
              </a:ext>
            </a:extLst>
          </p:cNvPr>
          <p:cNvSpPr>
            <a:spLocks noGrp="1"/>
          </p:cNvSpPr>
          <p:nvPr>
            <p:ph type="ctrTitle"/>
          </p:nvPr>
        </p:nvSpPr>
        <p:spPr/>
        <p:txBody>
          <a:bodyPr/>
          <a:lstStyle/>
          <a:p>
            <a:r>
              <a:rPr lang="fr-FR" dirty="0" err="1">
                <a:latin typeface="Avenir Next Condensed" panose="020B0506020202020204" pitchFamily="34" charset="0"/>
              </a:rPr>
              <a:t>BiEnvenuE</a:t>
            </a:r>
            <a:endParaRPr lang="fr-FR" dirty="0">
              <a:latin typeface="Avenir Next Condensed" panose="020B0506020202020204" pitchFamily="34" charset="0"/>
            </a:endParaRPr>
          </a:p>
        </p:txBody>
      </p:sp>
    </p:spTree>
    <p:extLst>
      <p:ext uri="{BB962C8B-B14F-4D97-AF65-F5344CB8AC3E}">
        <p14:creationId xmlns:p14="http://schemas.microsoft.com/office/powerpoint/2010/main" val="1575549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clipart, croquis, Dessin au trait, illustration&#10;&#10;Description générée automatiquement">
            <a:extLst>
              <a:ext uri="{FF2B5EF4-FFF2-40B4-BE49-F238E27FC236}">
                <a16:creationId xmlns:a16="http://schemas.microsoft.com/office/drawing/2014/main" id="{7CB5832C-E637-4FA4-425D-430BE192B3F7}"/>
              </a:ext>
            </a:extLst>
          </p:cNvPr>
          <p:cNvPicPr>
            <a:picLocks noChangeAspect="1"/>
          </p:cNvPicPr>
          <p:nvPr/>
        </p:nvPicPr>
        <p:blipFill>
          <a:blip r:embed="rId3"/>
          <a:stretch>
            <a:fillRect/>
          </a:stretch>
        </p:blipFill>
        <p:spPr>
          <a:xfrm>
            <a:off x="4006453" y="0"/>
            <a:ext cx="4179094" cy="6858000"/>
          </a:xfrm>
          <a:prstGeom prst="rect">
            <a:avLst/>
          </a:prstGeom>
        </p:spPr>
      </p:pic>
    </p:spTree>
    <p:extLst>
      <p:ext uri="{BB962C8B-B14F-4D97-AF65-F5344CB8AC3E}">
        <p14:creationId xmlns:p14="http://schemas.microsoft.com/office/powerpoint/2010/main" val="2484187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CB5832C-E637-4FA4-425D-430BE192B3F7}"/>
              </a:ext>
            </a:extLst>
          </p:cNvPr>
          <p:cNvPicPr>
            <a:picLocks noChangeAspect="1"/>
          </p:cNvPicPr>
          <p:nvPr/>
        </p:nvPicPr>
        <p:blipFill>
          <a:blip r:embed="rId2"/>
          <a:srcRect/>
          <a:stretch/>
        </p:blipFill>
        <p:spPr>
          <a:xfrm>
            <a:off x="3448594" y="-5472"/>
            <a:ext cx="5290593" cy="6863472"/>
          </a:xfrm>
          <a:prstGeom prst="rect">
            <a:avLst/>
          </a:prstGeom>
        </p:spPr>
      </p:pic>
    </p:spTree>
    <p:extLst>
      <p:ext uri="{BB962C8B-B14F-4D97-AF65-F5344CB8AC3E}">
        <p14:creationId xmlns:p14="http://schemas.microsoft.com/office/powerpoint/2010/main" val="3631918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alpha val="61404"/>
          </a:schemeClr>
        </a:solidFill>
        <a:effectLst/>
      </p:bgPr>
    </p:bg>
    <p:spTree>
      <p:nvGrpSpPr>
        <p:cNvPr id="1" name=""/>
        <p:cNvGrpSpPr/>
        <p:nvPr/>
      </p:nvGrpSpPr>
      <p:grpSpPr>
        <a:xfrm>
          <a:off x="0" y="0"/>
          <a:ext cx="0" cy="0"/>
          <a:chOff x="0" y="0"/>
          <a:chExt cx="0" cy="0"/>
        </a:xfrm>
      </p:grpSpPr>
      <p:sp useBgFill="1">
        <p:nvSpPr>
          <p:cNvPr id="57" name="Rectangle 51">
            <a:extLst>
              <a:ext uri="{FF2B5EF4-FFF2-40B4-BE49-F238E27FC236}">
                <a16:creationId xmlns:a16="http://schemas.microsoft.com/office/drawing/2014/main" id="{37D505C3-540C-4E1B-AFF5-74A9D9BD3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 descr="Une image contenant intérieur, sombre&#10;&#10;Description générée automatiquement">
            <a:extLst>
              <a:ext uri="{FF2B5EF4-FFF2-40B4-BE49-F238E27FC236}">
                <a16:creationId xmlns:a16="http://schemas.microsoft.com/office/drawing/2014/main" id="{CE4449B0-8D87-7C11-72F2-FAD1B311A008}"/>
              </a:ext>
            </a:extLst>
          </p:cNvPr>
          <p:cNvPicPr>
            <a:picLocks noChangeAspect="1"/>
          </p:cNvPicPr>
          <p:nvPr/>
        </p:nvPicPr>
        <p:blipFill rotWithShape="1">
          <a:blip r:embed="rId2"/>
          <a:srcRect b="11067"/>
          <a:stretch/>
        </p:blipFill>
        <p:spPr>
          <a:xfrm>
            <a:off x="20" y="278306"/>
            <a:ext cx="12191980" cy="6857990"/>
          </a:xfrm>
          <a:prstGeom prst="rect">
            <a:avLst/>
          </a:prstGeom>
        </p:spPr>
      </p:pic>
      <p:sp>
        <p:nvSpPr>
          <p:cNvPr id="58" name="Freeform: Shape 53">
            <a:extLst>
              <a:ext uri="{FF2B5EF4-FFF2-40B4-BE49-F238E27FC236}">
                <a16:creationId xmlns:a16="http://schemas.microsoft.com/office/drawing/2014/main" id="{C5C14909-AFB2-4E07-A65C-633954901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1127553" y="-1127553"/>
            <a:ext cx="6858000" cy="9113106"/>
          </a:xfrm>
          <a:custGeom>
            <a:avLst/>
            <a:gdLst>
              <a:gd name="connsiteX0" fmla="*/ 0 w 6858000"/>
              <a:gd name="connsiteY0" fmla="*/ 7143270 h 9113106"/>
              <a:gd name="connsiteX1" fmla="*/ 0 w 6858000"/>
              <a:gd name="connsiteY1" fmla="*/ 6878623 h 9113106"/>
              <a:gd name="connsiteX2" fmla="*/ 1 w 6858000"/>
              <a:gd name="connsiteY2" fmla="*/ 6878623 h 9113106"/>
              <a:gd name="connsiteX3" fmla="*/ 0 w 6858000"/>
              <a:gd name="connsiteY3" fmla="*/ 4319945 h 9113106"/>
              <a:gd name="connsiteX4" fmla="*/ 1 w 6858000"/>
              <a:gd name="connsiteY4" fmla="*/ 4319945 h 9113106"/>
              <a:gd name="connsiteX5" fmla="*/ 1 w 6858000"/>
              <a:gd name="connsiteY5" fmla="*/ 13542 h 9113106"/>
              <a:gd name="connsiteX6" fmla="*/ 0 w 6858000"/>
              <a:gd name="connsiteY6" fmla="*/ 13540 h 9113106"/>
              <a:gd name="connsiteX7" fmla="*/ 0 w 6858000"/>
              <a:gd name="connsiteY7" fmla="*/ 0 h 9113106"/>
              <a:gd name="connsiteX8" fmla="*/ 6858000 w 6858000"/>
              <a:gd name="connsiteY8" fmla="*/ 6010591 h 9113106"/>
              <a:gd name="connsiteX9" fmla="*/ 6858000 w 6858000"/>
              <a:gd name="connsiteY9" fmla="*/ 3794798 h 9113106"/>
              <a:gd name="connsiteX10" fmla="*/ 6858000 w 6858000"/>
              <a:gd name="connsiteY10" fmla="*/ 3794798 h 9113106"/>
              <a:gd name="connsiteX11" fmla="*/ 6858000 w 6858000"/>
              <a:gd name="connsiteY11" fmla="*/ 3837120 h 9113106"/>
              <a:gd name="connsiteX12" fmla="*/ 6858000 w 6858000"/>
              <a:gd name="connsiteY12" fmla="*/ 6838049 h 9113106"/>
              <a:gd name="connsiteX13" fmla="*/ 6858000 w 6858000"/>
              <a:gd name="connsiteY13" fmla="*/ 9113106 h 9113106"/>
              <a:gd name="connsiteX14" fmla="*/ 1 w 6858000"/>
              <a:gd name="connsiteY14" fmla="*/ 9113106 h 9113106"/>
              <a:gd name="connsiteX15" fmla="*/ 1 w 6858000"/>
              <a:gd name="connsiteY15" fmla="*/ 7143270 h 9113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0" h="9113106">
                <a:moveTo>
                  <a:pt x="0" y="7143270"/>
                </a:moveTo>
                <a:lnTo>
                  <a:pt x="0" y="6878623"/>
                </a:lnTo>
                <a:lnTo>
                  <a:pt x="1" y="6878623"/>
                </a:lnTo>
                <a:lnTo>
                  <a:pt x="0" y="4319945"/>
                </a:lnTo>
                <a:lnTo>
                  <a:pt x="1" y="4319945"/>
                </a:lnTo>
                <a:lnTo>
                  <a:pt x="1" y="13542"/>
                </a:lnTo>
                <a:lnTo>
                  <a:pt x="0" y="13540"/>
                </a:lnTo>
                <a:lnTo>
                  <a:pt x="0" y="0"/>
                </a:lnTo>
                <a:lnTo>
                  <a:pt x="6858000" y="6010591"/>
                </a:lnTo>
                <a:lnTo>
                  <a:pt x="6858000" y="3794798"/>
                </a:lnTo>
                <a:lnTo>
                  <a:pt x="6858000" y="3794798"/>
                </a:lnTo>
                <a:lnTo>
                  <a:pt x="6858000" y="3837120"/>
                </a:lnTo>
                <a:lnTo>
                  <a:pt x="6858000" y="6838049"/>
                </a:lnTo>
                <a:lnTo>
                  <a:pt x="6858000" y="9113106"/>
                </a:lnTo>
                <a:lnTo>
                  <a:pt x="1" y="9113106"/>
                </a:lnTo>
                <a:lnTo>
                  <a:pt x="1" y="7143270"/>
                </a:lnTo>
                <a:close/>
              </a:path>
            </a:pathLst>
          </a:custGeom>
          <a:solidFill>
            <a:srgbClr val="0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Freeform: Shape 55">
            <a:extLst>
              <a:ext uri="{FF2B5EF4-FFF2-40B4-BE49-F238E27FC236}">
                <a16:creationId xmlns:a16="http://schemas.microsoft.com/office/drawing/2014/main" id="{5BC4B016-0848-4634-83F9-FBC4C80CAE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308" y="0"/>
            <a:ext cx="6873692" cy="6858000"/>
          </a:xfrm>
          <a:custGeom>
            <a:avLst/>
            <a:gdLst>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0 w 12192000"/>
              <a:gd name="connsiteY6" fmla="*/ 0 h 6858000"/>
              <a:gd name="connsiteX7" fmla="*/ 6700 w 12192000"/>
              <a:gd name="connsiteY7" fmla="*/ 0 h 6858000"/>
              <a:gd name="connsiteX8" fmla="*/ 6700 w 12192000"/>
              <a:gd name="connsiteY8" fmla="*/ 6858000 h 6858000"/>
              <a:gd name="connsiteX9" fmla="*/ 0 w 12192000"/>
              <a:gd name="connsiteY9" fmla="*/ 6858000 h 6858000"/>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11328900 w 12192000"/>
              <a:gd name="connsiteY6" fmla="*/ 0 h 6858000"/>
              <a:gd name="connsiteX7" fmla="*/ 0 w 12192000"/>
              <a:gd name="connsiteY7" fmla="*/ 6858000 h 6858000"/>
              <a:gd name="connsiteX8" fmla="*/ 6700 w 12192000"/>
              <a:gd name="connsiteY8" fmla="*/ 0 h 6858000"/>
              <a:gd name="connsiteX9" fmla="*/ 6700 w 12192000"/>
              <a:gd name="connsiteY9" fmla="*/ 6858000 h 6858000"/>
              <a:gd name="connsiteX10" fmla="*/ 0 w 12192000"/>
              <a:gd name="connsiteY10" fmla="*/ 6858000 h 6858000"/>
              <a:gd name="connsiteX0" fmla="*/ 11322200 w 12185300"/>
              <a:gd name="connsiteY0" fmla="*/ 0 h 6858000"/>
              <a:gd name="connsiteX1" fmla="*/ 12185300 w 12185300"/>
              <a:gd name="connsiteY1" fmla="*/ 0 h 6858000"/>
              <a:gd name="connsiteX2" fmla="*/ 12185300 w 12185300"/>
              <a:gd name="connsiteY2" fmla="*/ 6858000 h 6858000"/>
              <a:gd name="connsiteX3" fmla="*/ 5311608 w 12185300"/>
              <a:gd name="connsiteY3" fmla="*/ 6858000 h 6858000"/>
              <a:gd name="connsiteX4" fmla="*/ 11322197 w 12185300"/>
              <a:gd name="connsiteY4" fmla="*/ 4 h 6858000"/>
              <a:gd name="connsiteX5" fmla="*/ 11322198 w 12185300"/>
              <a:gd name="connsiteY5" fmla="*/ 2 h 6858000"/>
              <a:gd name="connsiteX6" fmla="*/ 11322200 w 12185300"/>
              <a:gd name="connsiteY6" fmla="*/ 0 h 6858000"/>
              <a:gd name="connsiteX7" fmla="*/ 0 w 12185300"/>
              <a:gd name="connsiteY7" fmla="*/ 6858000 h 6858000"/>
              <a:gd name="connsiteX8" fmla="*/ 0 w 12185300"/>
              <a:gd name="connsiteY8" fmla="*/ 0 h 6858000"/>
              <a:gd name="connsiteX9" fmla="*/ 0 w 12185300"/>
              <a:gd name="connsiteY9" fmla="*/ 6858000 h 6858000"/>
              <a:gd name="connsiteX0" fmla="*/ 6010592 w 6873692"/>
              <a:gd name="connsiteY0" fmla="*/ 0 h 6858000"/>
              <a:gd name="connsiteX1" fmla="*/ 6873692 w 6873692"/>
              <a:gd name="connsiteY1" fmla="*/ 0 h 6858000"/>
              <a:gd name="connsiteX2" fmla="*/ 6873692 w 6873692"/>
              <a:gd name="connsiteY2" fmla="*/ 6858000 h 6858000"/>
              <a:gd name="connsiteX3" fmla="*/ 0 w 6873692"/>
              <a:gd name="connsiteY3" fmla="*/ 6858000 h 6858000"/>
              <a:gd name="connsiteX4" fmla="*/ 6010589 w 6873692"/>
              <a:gd name="connsiteY4" fmla="*/ 4 h 6858000"/>
              <a:gd name="connsiteX5" fmla="*/ 6010590 w 6873692"/>
              <a:gd name="connsiteY5" fmla="*/ 2 h 6858000"/>
              <a:gd name="connsiteX6" fmla="*/ 6010592 w 6873692"/>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rgbClr val="000000">
              <a:alpha val="6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211CA006-EB8D-3007-AE89-01DE576B5711}"/>
              </a:ext>
            </a:extLst>
          </p:cNvPr>
          <p:cNvSpPr>
            <a:spLocks noGrp="1"/>
          </p:cNvSpPr>
          <p:nvPr>
            <p:ph type="ctrTitle"/>
          </p:nvPr>
        </p:nvSpPr>
        <p:spPr>
          <a:xfrm>
            <a:off x="1143001" y="1181101"/>
            <a:ext cx="5516216" cy="3261690"/>
          </a:xfrm>
        </p:spPr>
        <p:txBody>
          <a:bodyPr>
            <a:noAutofit/>
          </a:bodyPr>
          <a:lstStyle/>
          <a:p>
            <a:pPr>
              <a:lnSpc>
                <a:spcPct val="90000"/>
              </a:lnSpc>
            </a:pPr>
            <a:r>
              <a:rPr lang="fr-BE" sz="3600" dirty="0">
                <a:latin typeface="Avenir Next Condensed" panose="020B0506020202020204" pitchFamily="34" charset="0"/>
              </a:rPr>
              <a:t>l’audionumérique</a:t>
            </a:r>
            <a:br>
              <a:rPr lang="fr-BE" sz="3600" dirty="0">
                <a:latin typeface="Avenir Next Condensed" panose="020B0506020202020204" pitchFamily="34" charset="0"/>
              </a:rPr>
            </a:br>
            <a:r>
              <a:rPr lang="fr-BE" sz="3600" dirty="0">
                <a:latin typeface="Avenir Next Condensed" panose="020B0506020202020204" pitchFamily="34" charset="0"/>
              </a:rPr>
              <a:t>dans le domaine de la régie de spectacle /</a:t>
            </a:r>
            <a:br>
              <a:rPr lang="fr-BE" sz="3600" dirty="0">
                <a:latin typeface="Avenir Next Condensed" panose="020B0506020202020204" pitchFamily="34" charset="0"/>
              </a:rPr>
            </a:br>
            <a:r>
              <a:rPr lang="fr-BE" sz="3600" dirty="0">
                <a:latin typeface="Avenir Next Condensed" panose="020B0506020202020204" pitchFamily="34" charset="0"/>
              </a:rPr>
              <a:t>Mise à niveau</a:t>
            </a:r>
            <a:endParaRPr lang="fr-FR" sz="3600" dirty="0">
              <a:solidFill>
                <a:srgbClr val="FFFFFF"/>
              </a:solidFill>
              <a:latin typeface="Avenir Next Condensed" panose="020B0506020202020204" pitchFamily="34" charset="0"/>
            </a:endParaRPr>
          </a:p>
        </p:txBody>
      </p:sp>
      <p:sp>
        <p:nvSpPr>
          <p:cNvPr id="5" name="Sous-titre 4">
            <a:extLst>
              <a:ext uri="{FF2B5EF4-FFF2-40B4-BE49-F238E27FC236}">
                <a16:creationId xmlns:a16="http://schemas.microsoft.com/office/drawing/2014/main" id="{DDBBA6A1-297E-6C16-07FF-59A49EB021AE}"/>
              </a:ext>
            </a:extLst>
          </p:cNvPr>
          <p:cNvSpPr>
            <a:spLocks noGrp="1"/>
          </p:cNvSpPr>
          <p:nvPr>
            <p:ph type="subTitle" idx="1"/>
          </p:nvPr>
        </p:nvSpPr>
        <p:spPr>
          <a:xfrm>
            <a:off x="7655170" y="4460376"/>
            <a:ext cx="3845168" cy="1201611"/>
          </a:xfrm>
        </p:spPr>
        <p:txBody>
          <a:bodyPr>
            <a:normAutofit/>
          </a:bodyPr>
          <a:lstStyle/>
          <a:p>
            <a:r>
              <a:rPr lang="fr-FR" i="1" dirty="0">
                <a:latin typeface="Avenir Next Condensed" panose="020B0506020202020204" pitchFamily="34" charset="0"/>
              </a:rPr>
              <a:t>31 août et1,2,3 et 4 septembre Théâtre Varia</a:t>
            </a:r>
          </a:p>
          <a:p>
            <a:r>
              <a:rPr lang="fr-FR" i="1" dirty="0">
                <a:latin typeface="Avenir Next Condensed" panose="020B0506020202020204" pitchFamily="34" charset="0"/>
              </a:rPr>
              <a:t>ATPS – FOND 304</a:t>
            </a:r>
          </a:p>
          <a:p>
            <a:r>
              <a:rPr lang="fr-FR" i="1" dirty="0">
                <a:latin typeface="Avenir Next Condensed" panose="020B0506020202020204" pitchFamily="34" charset="0"/>
              </a:rPr>
              <a:t>Formateur Marc Doutrepont</a:t>
            </a:r>
          </a:p>
          <a:p>
            <a:endParaRPr lang="fr-FR" i="1" dirty="0">
              <a:latin typeface="Avenir Next Condensed" panose="020B0506020202020204" pitchFamily="34" charset="0"/>
            </a:endParaRPr>
          </a:p>
          <a:p>
            <a:endParaRPr lang="fr-FR" i="1" dirty="0">
              <a:latin typeface="Avenir Next Condensed" panose="020B0506020202020204" pitchFamily="34" charset="0"/>
            </a:endParaRPr>
          </a:p>
        </p:txBody>
      </p:sp>
    </p:spTree>
    <p:extLst>
      <p:ext uri="{BB962C8B-B14F-4D97-AF65-F5344CB8AC3E}">
        <p14:creationId xmlns:p14="http://schemas.microsoft.com/office/powerpoint/2010/main" val="332912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p:cNvGrpSpPr/>
        <p:nvPr/>
      </p:nvGrpSpPr>
      <p:grpSpPr>
        <a:xfrm>
          <a:off x="0" y="0"/>
          <a:ext cx="0" cy="0"/>
          <a:chOff x="0" y="0"/>
          <a:chExt cx="0" cy="0"/>
        </a:xfrm>
      </p:grpSpPr>
      <p:pic>
        <p:nvPicPr>
          <p:cNvPr id="24" name="Image 23" descr="Une image contenant intérieur, sombre&#10;&#10;Description générée automatiquement">
            <a:extLst>
              <a:ext uri="{FF2B5EF4-FFF2-40B4-BE49-F238E27FC236}">
                <a16:creationId xmlns:a16="http://schemas.microsoft.com/office/drawing/2014/main" id="{1F9BBDFA-0536-4C70-A33D-90CAAA38AB16}"/>
              </a:ext>
            </a:extLst>
          </p:cNvPr>
          <p:cNvPicPr>
            <a:picLocks noChangeAspect="1"/>
          </p:cNvPicPr>
          <p:nvPr/>
        </p:nvPicPr>
        <p:blipFill>
          <a:blip r:embed="rId3">
            <a:alphaModFix amt="21000"/>
          </a:blip>
          <a:stretch>
            <a:fillRect/>
          </a:stretch>
        </p:blipFill>
        <p:spPr>
          <a:xfrm>
            <a:off x="678938" y="0"/>
            <a:ext cx="10834123" cy="6858000"/>
          </a:xfrm>
          <a:prstGeom prst="rect">
            <a:avLst/>
          </a:prstGeom>
        </p:spPr>
      </p:pic>
      <p:sp>
        <p:nvSpPr>
          <p:cNvPr id="5" name="Ellipse 4">
            <a:extLst>
              <a:ext uri="{FF2B5EF4-FFF2-40B4-BE49-F238E27FC236}">
                <a16:creationId xmlns:a16="http://schemas.microsoft.com/office/drawing/2014/main" id="{D525B665-95EB-F9A0-DE9F-F113238DAE0D}"/>
              </a:ext>
            </a:extLst>
          </p:cNvPr>
          <p:cNvSpPr/>
          <p:nvPr/>
        </p:nvSpPr>
        <p:spPr>
          <a:xfrm>
            <a:off x="4769428" y="1808018"/>
            <a:ext cx="2878281" cy="287828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ZoneTexte 5">
            <a:extLst>
              <a:ext uri="{FF2B5EF4-FFF2-40B4-BE49-F238E27FC236}">
                <a16:creationId xmlns:a16="http://schemas.microsoft.com/office/drawing/2014/main" id="{D9F3B5B7-E92B-27B9-256F-A12B474EB39C}"/>
              </a:ext>
            </a:extLst>
          </p:cNvPr>
          <p:cNvSpPr txBox="1"/>
          <p:nvPr/>
        </p:nvSpPr>
        <p:spPr>
          <a:xfrm>
            <a:off x="5772392" y="3068807"/>
            <a:ext cx="1150673" cy="1477328"/>
          </a:xfrm>
          <a:prstGeom prst="rect">
            <a:avLst/>
          </a:prstGeom>
          <a:noFill/>
        </p:spPr>
        <p:txBody>
          <a:bodyPr wrap="square" rtlCol="0">
            <a:spAutoFit/>
          </a:bodyPr>
          <a:lstStyle/>
          <a:p>
            <a:r>
              <a:rPr lang="fr-FR" dirty="0">
                <a:latin typeface="Avenir Next Condensed" panose="020B0506020202020204" pitchFamily="34" charset="0"/>
              </a:rPr>
              <a:t>La console</a:t>
            </a:r>
          </a:p>
          <a:p>
            <a:r>
              <a:rPr lang="fr-FR" dirty="0">
                <a:latin typeface="Avenir Next Condensed" panose="020B0506020202020204" pitchFamily="34" charset="0"/>
              </a:rPr>
              <a:t>audio</a:t>
            </a:r>
          </a:p>
          <a:p>
            <a:r>
              <a:rPr lang="fr-FR" dirty="0">
                <a:latin typeface="Avenir Next Condensed" panose="020B0506020202020204" pitchFamily="34" charset="0"/>
              </a:rPr>
              <a:t>en régie de spectacle vivant</a:t>
            </a:r>
          </a:p>
        </p:txBody>
      </p:sp>
    </p:spTree>
    <p:extLst>
      <p:ext uri="{BB962C8B-B14F-4D97-AF65-F5344CB8AC3E}">
        <p14:creationId xmlns:p14="http://schemas.microsoft.com/office/powerpoint/2010/main" val="3900241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a:extLst>
            <a:ext uri="{FF2B5EF4-FFF2-40B4-BE49-F238E27FC236}">
              <a16:creationId xmlns:a16="http://schemas.microsoft.com/office/drawing/2014/main" id="{2E6C98B1-E149-4B66-1BE4-7C0291F54DDE}"/>
            </a:ext>
          </a:extLst>
        </p:cNvPr>
        <p:cNvGrpSpPr/>
        <p:nvPr/>
      </p:nvGrpSpPr>
      <p:grpSpPr>
        <a:xfrm>
          <a:off x="0" y="0"/>
          <a:ext cx="0" cy="0"/>
          <a:chOff x="0" y="0"/>
          <a:chExt cx="0" cy="0"/>
        </a:xfrm>
      </p:grpSpPr>
      <p:pic>
        <p:nvPicPr>
          <p:cNvPr id="24" name="Image 23" descr="Une image contenant intérieur, sombre&#10;&#10;Description générée automatiquement">
            <a:extLst>
              <a:ext uri="{FF2B5EF4-FFF2-40B4-BE49-F238E27FC236}">
                <a16:creationId xmlns:a16="http://schemas.microsoft.com/office/drawing/2014/main" id="{051C3121-72FE-F9F5-48F1-C055A01CE6A1}"/>
              </a:ext>
            </a:extLst>
          </p:cNvPr>
          <p:cNvPicPr>
            <a:picLocks noGrp="1" noRot="1" noChangeAspect="1" noMove="1" noResize="1" noEditPoints="1" noAdjustHandles="1" noChangeArrowheads="1" noChangeShapeType="1" noCrop="1"/>
          </p:cNvPicPr>
          <p:nvPr/>
        </p:nvPicPr>
        <p:blipFill>
          <a:blip r:embed="rId3">
            <a:alphaModFix amt="21000"/>
          </a:blip>
          <a:stretch>
            <a:fillRect/>
          </a:stretch>
        </p:blipFill>
        <p:spPr>
          <a:xfrm>
            <a:off x="678938" y="0"/>
            <a:ext cx="10834123" cy="6858000"/>
          </a:xfrm>
          <a:prstGeom prst="rect">
            <a:avLst/>
          </a:prstGeom>
        </p:spPr>
      </p:pic>
      <p:sp>
        <p:nvSpPr>
          <p:cNvPr id="5" name="Ellipse 4">
            <a:extLst>
              <a:ext uri="{FF2B5EF4-FFF2-40B4-BE49-F238E27FC236}">
                <a16:creationId xmlns:a16="http://schemas.microsoft.com/office/drawing/2014/main" id="{6BB058E2-B3C5-2CF5-3BE4-8027D893F62C}"/>
              </a:ext>
            </a:extLst>
          </p:cNvPr>
          <p:cNvSpPr/>
          <p:nvPr/>
        </p:nvSpPr>
        <p:spPr>
          <a:xfrm>
            <a:off x="4769428" y="1808018"/>
            <a:ext cx="2878281" cy="287828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ZoneTexte 5">
            <a:extLst>
              <a:ext uri="{FF2B5EF4-FFF2-40B4-BE49-F238E27FC236}">
                <a16:creationId xmlns:a16="http://schemas.microsoft.com/office/drawing/2014/main" id="{C3726CE8-5DDD-7510-3C2D-E6CA2DAD3C3E}"/>
              </a:ext>
            </a:extLst>
          </p:cNvPr>
          <p:cNvSpPr txBox="1"/>
          <p:nvPr/>
        </p:nvSpPr>
        <p:spPr>
          <a:xfrm>
            <a:off x="5772392" y="3068807"/>
            <a:ext cx="1150673" cy="1477328"/>
          </a:xfrm>
          <a:prstGeom prst="rect">
            <a:avLst/>
          </a:prstGeom>
          <a:noFill/>
        </p:spPr>
        <p:txBody>
          <a:bodyPr wrap="square" rtlCol="0">
            <a:spAutoFit/>
          </a:bodyPr>
          <a:lstStyle/>
          <a:p>
            <a:r>
              <a:rPr lang="fr-FR" dirty="0">
                <a:latin typeface="Avenir Next Condensed" panose="020B0506020202020204" pitchFamily="34" charset="0"/>
              </a:rPr>
              <a:t>La console</a:t>
            </a:r>
          </a:p>
          <a:p>
            <a:r>
              <a:rPr lang="fr-FR" dirty="0">
                <a:latin typeface="Avenir Next Condensed" panose="020B0506020202020204" pitchFamily="34" charset="0"/>
              </a:rPr>
              <a:t>audio</a:t>
            </a:r>
          </a:p>
          <a:p>
            <a:r>
              <a:rPr lang="fr-FR" dirty="0">
                <a:latin typeface="Avenir Next Condensed" panose="020B0506020202020204" pitchFamily="34" charset="0"/>
              </a:rPr>
              <a:t>en régie de spectacle vivant</a:t>
            </a:r>
          </a:p>
        </p:txBody>
      </p:sp>
      <p:sp>
        <p:nvSpPr>
          <p:cNvPr id="9" name="Ellipse 8">
            <a:extLst>
              <a:ext uri="{FF2B5EF4-FFF2-40B4-BE49-F238E27FC236}">
                <a16:creationId xmlns:a16="http://schemas.microsoft.com/office/drawing/2014/main" id="{88155160-CAA2-77B9-8110-46C300B2180D}"/>
              </a:ext>
            </a:extLst>
          </p:cNvPr>
          <p:cNvSpPr/>
          <p:nvPr/>
        </p:nvSpPr>
        <p:spPr>
          <a:xfrm>
            <a:off x="4796561" y="20909"/>
            <a:ext cx="2878281" cy="2878281"/>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C3656BF1-B1FB-99A8-A4A3-F6101659D707}"/>
              </a:ext>
            </a:extLst>
          </p:cNvPr>
          <p:cNvSpPr txBox="1"/>
          <p:nvPr/>
        </p:nvSpPr>
        <p:spPr>
          <a:xfrm>
            <a:off x="5631916" y="1009606"/>
            <a:ext cx="1088760" cy="369332"/>
          </a:xfrm>
          <a:prstGeom prst="rect">
            <a:avLst/>
          </a:prstGeom>
          <a:noFill/>
        </p:spPr>
        <p:txBody>
          <a:bodyPr wrap="none" rtlCol="0">
            <a:spAutoFit/>
          </a:bodyPr>
          <a:lstStyle/>
          <a:p>
            <a:r>
              <a:rPr lang="fr-FR" dirty="0">
                <a:latin typeface="Avenir Next Condensed" panose="020B0506020202020204" pitchFamily="34" charset="0"/>
              </a:rPr>
              <a:t>Les sources</a:t>
            </a:r>
          </a:p>
        </p:txBody>
      </p:sp>
    </p:spTree>
    <p:extLst>
      <p:ext uri="{BB962C8B-B14F-4D97-AF65-F5344CB8AC3E}">
        <p14:creationId xmlns:p14="http://schemas.microsoft.com/office/powerpoint/2010/main" val="3540074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a:extLst>
            <a:ext uri="{FF2B5EF4-FFF2-40B4-BE49-F238E27FC236}">
              <a16:creationId xmlns:a16="http://schemas.microsoft.com/office/drawing/2014/main" id="{354530B1-59B9-97DA-4D89-39A11C9AD142}"/>
            </a:ext>
          </a:extLst>
        </p:cNvPr>
        <p:cNvGrpSpPr/>
        <p:nvPr/>
      </p:nvGrpSpPr>
      <p:grpSpPr>
        <a:xfrm>
          <a:off x="0" y="0"/>
          <a:ext cx="0" cy="0"/>
          <a:chOff x="0" y="0"/>
          <a:chExt cx="0" cy="0"/>
        </a:xfrm>
      </p:grpSpPr>
      <p:pic>
        <p:nvPicPr>
          <p:cNvPr id="24" name="Image 23" descr="Une image contenant intérieur, sombre&#10;&#10;Description générée automatiquement">
            <a:extLst>
              <a:ext uri="{FF2B5EF4-FFF2-40B4-BE49-F238E27FC236}">
                <a16:creationId xmlns:a16="http://schemas.microsoft.com/office/drawing/2014/main" id="{6ACEF2BE-EA7A-F9A6-9015-9CD5C4F4CCBF}"/>
              </a:ext>
            </a:extLst>
          </p:cNvPr>
          <p:cNvPicPr>
            <a:picLocks noChangeAspect="1"/>
          </p:cNvPicPr>
          <p:nvPr/>
        </p:nvPicPr>
        <p:blipFill>
          <a:blip r:embed="rId3">
            <a:alphaModFix amt="21000"/>
          </a:blip>
          <a:stretch>
            <a:fillRect/>
          </a:stretch>
        </p:blipFill>
        <p:spPr>
          <a:xfrm>
            <a:off x="678938" y="0"/>
            <a:ext cx="10834123" cy="6858000"/>
          </a:xfrm>
          <a:prstGeom prst="rect">
            <a:avLst/>
          </a:prstGeom>
        </p:spPr>
      </p:pic>
      <p:sp>
        <p:nvSpPr>
          <p:cNvPr id="5" name="Ellipse 4">
            <a:extLst>
              <a:ext uri="{FF2B5EF4-FFF2-40B4-BE49-F238E27FC236}">
                <a16:creationId xmlns:a16="http://schemas.microsoft.com/office/drawing/2014/main" id="{4784DE06-651B-8FC5-9F61-96DCC3C99ED3}"/>
              </a:ext>
            </a:extLst>
          </p:cNvPr>
          <p:cNvSpPr/>
          <p:nvPr/>
        </p:nvSpPr>
        <p:spPr>
          <a:xfrm>
            <a:off x="4769428" y="1808018"/>
            <a:ext cx="2878281" cy="287828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ZoneTexte 5">
            <a:extLst>
              <a:ext uri="{FF2B5EF4-FFF2-40B4-BE49-F238E27FC236}">
                <a16:creationId xmlns:a16="http://schemas.microsoft.com/office/drawing/2014/main" id="{FEECE2C6-069A-8B19-15AF-D6090E927707}"/>
              </a:ext>
            </a:extLst>
          </p:cNvPr>
          <p:cNvSpPr txBox="1"/>
          <p:nvPr/>
        </p:nvSpPr>
        <p:spPr>
          <a:xfrm>
            <a:off x="5772392" y="3068807"/>
            <a:ext cx="1150673" cy="1477328"/>
          </a:xfrm>
          <a:prstGeom prst="rect">
            <a:avLst/>
          </a:prstGeom>
          <a:noFill/>
        </p:spPr>
        <p:txBody>
          <a:bodyPr wrap="square" rtlCol="0">
            <a:spAutoFit/>
          </a:bodyPr>
          <a:lstStyle/>
          <a:p>
            <a:r>
              <a:rPr lang="fr-FR" dirty="0">
                <a:latin typeface="Avenir Next Condensed" panose="020B0506020202020204" pitchFamily="34" charset="0"/>
              </a:rPr>
              <a:t>La console</a:t>
            </a:r>
          </a:p>
          <a:p>
            <a:r>
              <a:rPr lang="fr-FR" dirty="0">
                <a:latin typeface="Avenir Next Condensed" panose="020B0506020202020204" pitchFamily="34" charset="0"/>
              </a:rPr>
              <a:t>audio</a:t>
            </a:r>
          </a:p>
          <a:p>
            <a:r>
              <a:rPr lang="fr-FR" dirty="0">
                <a:latin typeface="Avenir Next Condensed" panose="020B0506020202020204" pitchFamily="34" charset="0"/>
              </a:rPr>
              <a:t>en régie de spectacle vivant</a:t>
            </a:r>
          </a:p>
        </p:txBody>
      </p:sp>
      <p:sp>
        <p:nvSpPr>
          <p:cNvPr id="8" name="Ellipse 7">
            <a:extLst>
              <a:ext uri="{FF2B5EF4-FFF2-40B4-BE49-F238E27FC236}">
                <a16:creationId xmlns:a16="http://schemas.microsoft.com/office/drawing/2014/main" id="{70F5F633-BCD1-D234-43B6-774F3846979D}"/>
              </a:ext>
            </a:extLst>
          </p:cNvPr>
          <p:cNvSpPr/>
          <p:nvPr/>
        </p:nvSpPr>
        <p:spPr>
          <a:xfrm>
            <a:off x="2637634" y="854661"/>
            <a:ext cx="2878281" cy="2878281"/>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10AD49F6-2A13-BD6A-737F-8AE66027399B}"/>
              </a:ext>
            </a:extLst>
          </p:cNvPr>
          <p:cNvSpPr/>
          <p:nvPr/>
        </p:nvSpPr>
        <p:spPr>
          <a:xfrm>
            <a:off x="4796561" y="20909"/>
            <a:ext cx="2878281" cy="2878281"/>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7FDD5BDD-E6BC-B624-DB51-6ED9F5EB1AB0}"/>
              </a:ext>
            </a:extLst>
          </p:cNvPr>
          <p:cNvSpPr txBox="1"/>
          <p:nvPr/>
        </p:nvSpPr>
        <p:spPr>
          <a:xfrm>
            <a:off x="3271785" y="1378938"/>
            <a:ext cx="1524776" cy="923330"/>
          </a:xfrm>
          <a:prstGeom prst="rect">
            <a:avLst/>
          </a:prstGeom>
          <a:noFill/>
        </p:spPr>
        <p:txBody>
          <a:bodyPr wrap="none" rtlCol="0">
            <a:spAutoFit/>
          </a:bodyPr>
          <a:lstStyle/>
          <a:p>
            <a:r>
              <a:rPr lang="fr-FR" dirty="0">
                <a:latin typeface="Avenir Next Condensed" panose="020B0506020202020204" pitchFamily="34" charset="0"/>
              </a:rPr>
              <a:t>Principes et </a:t>
            </a:r>
          </a:p>
          <a:p>
            <a:r>
              <a:rPr lang="fr-FR" dirty="0">
                <a:latin typeface="Avenir Next Condensed" panose="020B0506020202020204" pitchFamily="34" charset="0"/>
              </a:rPr>
              <a:t>fonctionnement </a:t>
            </a:r>
          </a:p>
          <a:p>
            <a:r>
              <a:rPr lang="fr-FR" dirty="0">
                <a:latin typeface="Avenir Next Condensed" panose="020B0506020202020204" pitchFamily="34" charset="0"/>
              </a:rPr>
              <a:t>des consoles</a:t>
            </a:r>
          </a:p>
        </p:txBody>
      </p:sp>
      <p:sp>
        <p:nvSpPr>
          <p:cNvPr id="16" name="ZoneTexte 15">
            <a:extLst>
              <a:ext uri="{FF2B5EF4-FFF2-40B4-BE49-F238E27FC236}">
                <a16:creationId xmlns:a16="http://schemas.microsoft.com/office/drawing/2014/main" id="{4616C741-9A82-14E8-65FF-431DAE14518F}"/>
              </a:ext>
            </a:extLst>
          </p:cNvPr>
          <p:cNvSpPr txBox="1"/>
          <p:nvPr/>
        </p:nvSpPr>
        <p:spPr>
          <a:xfrm>
            <a:off x="3143678" y="2549738"/>
            <a:ext cx="1705916" cy="646331"/>
          </a:xfrm>
          <a:prstGeom prst="rect">
            <a:avLst/>
          </a:prstGeom>
          <a:noFill/>
        </p:spPr>
        <p:txBody>
          <a:bodyPr wrap="none" rtlCol="0">
            <a:spAutoFit/>
          </a:bodyPr>
          <a:lstStyle/>
          <a:p>
            <a:r>
              <a:rPr lang="fr-FR" dirty="0">
                <a:latin typeface="Avenir Next Condensed" panose="020B0506020202020204" pitchFamily="34" charset="0"/>
              </a:rPr>
              <a:t>Méthode de travail</a:t>
            </a:r>
          </a:p>
          <a:p>
            <a:endParaRPr lang="fr-FR" dirty="0">
              <a:latin typeface="Avenir Next Condensed" panose="020B0506020202020204" pitchFamily="34" charset="0"/>
            </a:endParaRPr>
          </a:p>
        </p:txBody>
      </p:sp>
      <p:sp>
        <p:nvSpPr>
          <p:cNvPr id="7" name="ZoneTexte 6">
            <a:extLst>
              <a:ext uri="{FF2B5EF4-FFF2-40B4-BE49-F238E27FC236}">
                <a16:creationId xmlns:a16="http://schemas.microsoft.com/office/drawing/2014/main" id="{CC0BDB58-DCA5-9E60-5355-02AC105D4101}"/>
              </a:ext>
            </a:extLst>
          </p:cNvPr>
          <p:cNvSpPr txBox="1"/>
          <p:nvPr/>
        </p:nvSpPr>
        <p:spPr>
          <a:xfrm>
            <a:off x="5631916" y="1009606"/>
            <a:ext cx="1088760" cy="369332"/>
          </a:xfrm>
          <a:prstGeom prst="rect">
            <a:avLst/>
          </a:prstGeom>
          <a:noFill/>
        </p:spPr>
        <p:txBody>
          <a:bodyPr wrap="none" rtlCol="0">
            <a:spAutoFit/>
          </a:bodyPr>
          <a:lstStyle/>
          <a:p>
            <a:r>
              <a:rPr lang="fr-FR" dirty="0">
                <a:latin typeface="Avenir Next Condensed" panose="020B0506020202020204" pitchFamily="34" charset="0"/>
              </a:rPr>
              <a:t>Les sources</a:t>
            </a:r>
          </a:p>
        </p:txBody>
      </p:sp>
    </p:spTree>
    <p:extLst>
      <p:ext uri="{BB962C8B-B14F-4D97-AF65-F5344CB8AC3E}">
        <p14:creationId xmlns:p14="http://schemas.microsoft.com/office/powerpoint/2010/main" val="299550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a:extLst>
            <a:ext uri="{FF2B5EF4-FFF2-40B4-BE49-F238E27FC236}">
              <a16:creationId xmlns:a16="http://schemas.microsoft.com/office/drawing/2014/main" id="{241F3645-024A-D850-4821-19DFA9A1C5CE}"/>
            </a:ext>
          </a:extLst>
        </p:cNvPr>
        <p:cNvGrpSpPr/>
        <p:nvPr/>
      </p:nvGrpSpPr>
      <p:grpSpPr>
        <a:xfrm>
          <a:off x="0" y="0"/>
          <a:ext cx="0" cy="0"/>
          <a:chOff x="0" y="0"/>
          <a:chExt cx="0" cy="0"/>
        </a:xfrm>
      </p:grpSpPr>
      <p:pic>
        <p:nvPicPr>
          <p:cNvPr id="24" name="Image 23" descr="Une image contenant intérieur, sombre&#10;&#10;Description générée automatiquement">
            <a:extLst>
              <a:ext uri="{FF2B5EF4-FFF2-40B4-BE49-F238E27FC236}">
                <a16:creationId xmlns:a16="http://schemas.microsoft.com/office/drawing/2014/main" id="{8C30BA3E-A69E-E68B-23DC-EBBA1D18F70A}"/>
              </a:ext>
            </a:extLst>
          </p:cNvPr>
          <p:cNvPicPr>
            <a:picLocks noChangeAspect="1"/>
          </p:cNvPicPr>
          <p:nvPr/>
        </p:nvPicPr>
        <p:blipFill>
          <a:blip r:embed="rId3">
            <a:alphaModFix amt="21000"/>
          </a:blip>
          <a:stretch>
            <a:fillRect/>
          </a:stretch>
        </p:blipFill>
        <p:spPr>
          <a:xfrm>
            <a:off x="678938" y="0"/>
            <a:ext cx="10834123" cy="6858000"/>
          </a:xfrm>
          <a:prstGeom prst="rect">
            <a:avLst/>
          </a:prstGeom>
        </p:spPr>
      </p:pic>
      <p:sp>
        <p:nvSpPr>
          <p:cNvPr id="5" name="Ellipse 4">
            <a:extLst>
              <a:ext uri="{FF2B5EF4-FFF2-40B4-BE49-F238E27FC236}">
                <a16:creationId xmlns:a16="http://schemas.microsoft.com/office/drawing/2014/main" id="{C69801ED-7316-7B03-00E9-08D38CF2AF6F}"/>
              </a:ext>
            </a:extLst>
          </p:cNvPr>
          <p:cNvSpPr/>
          <p:nvPr/>
        </p:nvSpPr>
        <p:spPr>
          <a:xfrm>
            <a:off x="4769428" y="1808018"/>
            <a:ext cx="2878281" cy="287828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ZoneTexte 5">
            <a:extLst>
              <a:ext uri="{FF2B5EF4-FFF2-40B4-BE49-F238E27FC236}">
                <a16:creationId xmlns:a16="http://schemas.microsoft.com/office/drawing/2014/main" id="{76211866-BDB1-392F-6CF3-9323DBC33CEF}"/>
              </a:ext>
            </a:extLst>
          </p:cNvPr>
          <p:cNvSpPr txBox="1"/>
          <p:nvPr/>
        </p:nvSpPr>
        <p:spPr>
          <a:xfrm>
            <a:off x="5772392" y="3068807"/>
            <a:ext cx="1150673" cy="1477328"/>
          </a:xfrm>
          <a:prstGeom prst="rect">
            <a:avLst/>
          </a:prstGeom>
          <a:noFill/>
        </p:spPr>
        <p:txBody>
          <a:bodyPr wrap="square" rtlCol="0">
            <a:spAutoFit/>
          </a:bodyPr>
          <a:lstStyle/>
          <a:p>
            <a:r>
              <a:rPr lang="fr-FR" dirty="0">
                <a:latin typeface="Avenir Next Condensed" panose="020B0506020202020204" pitchFamily="34" charset="0"/>
              </a:rPr>
              <a:t>La console</a:t>
            </a:r>
          </a:p>
          <a:p>
            <a:r>
              <a:rPr lang="fr-FR" dirty="0">
                <a:latin typeface="Avenir Next Condensed" panose="020B0506020202020204" pitchFamily="34" charset="0"/>
              </a:rPr>
              <a:t>audio</a:t>
            </a:r>
          </a:p>
          <a:p>
            <a:r>
              <a:rPr lang="fr-FR" dirty="0">
                <a:latin typeface="Avenir Next Condensed" panose="020B0506020202020204" pitchFamily="34" charset="0"/>
              </a:rPr>
              <a:t>en régie de spectacle vivant</a:t>
            </a:r>
          </a:p>
        </p:txBody>
      </p:sp>
      <p:sp>
        <p:nvSpPr>
          <p:cNvPr id="8" name="Ellipse 7">
            <a:extLst>
              <a:ext uri="{FF2B5EF4-FFF2-40B4-BE49-F238E27FC236}">
                <a16:creationId xmlns:a16="http://schemas.microsoft.com/office/drawing/2014/main" id="{CCACC856-7C6D-80AE-4429-4A012A08FDAE}"/>
              </a:ext>
            </a:extLst>
          </p:cNvPr>
          <p:cNvSpPr/>
          <p:nvPr/>
        </p:nvSpPr>
        <p:spPr>
          <a:xfrm>
            <a:off x="2637634" y="854661"/>
            <a:ext cx="2878281" cy="2878281"/>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EEB58DF3-17F9-1464-A671-173316EDFB57}"/>
              </a:ext>
            </a:extLst>
          </p:cNvPr>
          <p:cNvSpPr/>
          <p:nvPr/>
        </p:nvSpPr>
        <p:spPr>
          <a:xfrm>
            <a:off x="4796561" y="20909"/>
            <a:ext cx="2878281" cy="2878281"/>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EAD1AD2A-A360-E79B-17E1-78739E8D8218}"/>
              </a:ext>
            </a:extLst>
          </p:cNvPr>
          <p:cNvSpPr txBox="1"/>
          <p:nvPr/>
        </p:nvSpPr>
        <p:spPr>
          <a:xfrm>
            <a:off x="3227357" y="4197604"/>
            <a:ext cx="1244700" cy="1477328"/>
          </a:xfrm>
          <a:prstGeom prst="rect">
            <a:avLst/>
          </a:prstGeom>
          <a:noFill/>
        </p:spPr>
        <p:txBody>
          <a:bodyPr wrap="none" rtlCol="0">
            <a:spAutoFit/>
          </a:bodyPr>
          <a:lstStyle/>
          <a:p>
            <a:r>
              <a:rPr lang="fr-FR" dirty="0">
                <a:latin typeface="Avenir Next Condensed" panose="020B0506020202020204" pitchFamily="34" charset="0"/>
              </a:rPr>
              <a:t>Traitements</a:t>
            </a:r>
          </a:p>
          <a:p>
            <a:r>
              <a:rPr lang="fr-FR" dirty="0">
                <a:latin typeface="Avenir Next Condensed" panose="020B0506020202020204" pitchFamily="34" charset="0"/>
              </a:rPr>
              <a:t>Eq</a:t>
            </a:r>
          </a:p>
          <a:p>
            <a:r>
              <a:rPr lang="fr-FR" dirty="0">
                <a:latin typeface="Avenir Next Condensed" panose="020B0506020202020204" pitchFamily="34" charset="0"/>
              </a:rPr>
              <a:t>Compression</a:t>
            </a:r>
          </a:p>
          <a:p>
            <a:r>
              <a:rPr lang="fr-FR" dirty="0">
                <a:latin typeface="Avenir Next Condensed" panose="020B0506020202020204" pitchFamily="34" charset="0"/>
              </a:rPr>
              <a:t>Sonorisation</a:t>
            </a:r>
          </a:p>
          <a:p>
            <a:endParaRPr lang="fr-FR" dirty="0">
              <a:latin typeface="Avenir Next Condensed" panose="020B0506020202020204" pitchFamily="34" charset="0"/>
            </a:endParaRPr>
          </a:p>
        </p:txBody>
      </p:sp>
      <p:sp>
        <p:nvSpPr>
          <p:cNvPr id="18" name="ZoneTexte 17">
            <a:extLst>
              <a:ext uri="{FF2B5EF4-FFF2-40B4-BE49-F238E27FC236}">
                <a16:creationId xmlns:a16="http://schemas.microsoft.com/office/drawing/2014/main" id="{50E688CC-1FD9-D209-90ED-58D511200325}"/>
              </a:ext>
            </a:extLst>
          </p:cNvPr>
          <p:cNvSpPr txBox="1"/>
          <p:nvPr/>
        </p:nvSpPr>
        <p:spPr>
          <a:xfrm>
            <a:off x="3271785" y="1378938"/>
            <a:ext cx="1524776" cy="923330"/>
          </a:xfrm>
          <a:prstGeom prst="rect">
            <a:avLst/>
          </a:prstGeom>
          <a:noFill/>
        </p:spPr>
        <p:txBody>
          <a:bodyPr wrap="none" rtlCol="0">
            <a:spAutoFit/>
          </a:bodyPr>
          <a:lstStyle/>
          <a:p>
            <a:r>
              <a:rPr lang="fr-FR" dirty="0">
                <a:latin typeface="Avenir Next Condensed" panose="020B0506020202020204" pitchFamily="34" charset="0"/>
              </a:rPr>
              <a:t>Principes et </a:t>
            </a:r>
          </a:p>
          <a:p>
            <a:r>
              <a:rPr lang="fr-FR" dirty="0">
                <a:latin typeface="Avenir Next Condensed" panose="020B0506020202020204" pitchFamily="34" charset="0"/>
              </a:rPr>
              <a:t>fonctionnement </a:t>
            </a:r>
          </a:p>
          <a:p>
            <a:r>
              <a:rPr lang="fr-FR" dirty="0">
                <a:latin typeface="Avenir Next Condensed" panose="020B0506020202020204" pitchFamily="34" charset="0"/>
              </a:rPr>
              <a:t>des consoles</a:t>
            </a:r>
          </a:p>
        </p:txBody>
      </p:sp>
      <p:sp>
        <p:nvSpPr>
          <p:cNvPr id="14" name="Ellipse 13">
            <a:extLst>
              <a:ext uri="{FF2B5EF4-FFF2-40B4-BE49-F238E27FC236}">
                <a16:creationId xmlns:a16="http://schemas.microsoft.com/office/drawing/2014/main" id="{95055AEB-5CE3-5A57-A9F8-620F86DADDD5}"/>
              </a:ext>
            </a:extLst>
          </p:cNvPr>
          <p:cNvSpPr/>
          <p:nvPr/>
        </p:nvSpPr>
        <p:spPr>
          <a:xfrm>
            <a:off x="2770183" y="3166047"/>
            <a:ext cx="2878281" cy="2878281"/>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EDA3EA4C-C3D4-7188-AA0C-AD62703A2F88}"/>
              </a:ext>
            </a:extLst>
          </p:cNvPr>
          <p:cNvSpPr txBox="1"/>
          <p:nvPr/>
        </p:nvSpPr>
        <p:spPr>
          <a:xfrm>
            <a:off x="3143678" y="2549738"/>
            <a:ext cx="1705916" cy="646331"/>
          </a:xfrm>
          <a:prstGeom prst="rect">
            <a:avLst/>
          </a:prstGeom>
          <a:noFill/>
        </p:spPr>
        <p:txBody>
          <a:bodyPr wrap="none" rtlCol="0">
            <a:spAutoFit/>
          </a:bodyPr>
          <a:lstStyle/>
          <a:p>
            <a:r>
              <a:rPr lang="fr-FR" dirty="0">
                <a:latin typeface="Avenir Next Condensed" panose="020B0506020202020204" pitchFamily="34" charset="0"/>
              </a:rPr>
              <a:t>Méthode de travail</a:t>
            </a:r>
          </a:p>
          <a:p>
            <a:endParaRPr lang="fr-FR" dirty="0">
              <a:latin typeface="Avenir Next Condensed" panose="020B0506020202020204" pitchFamily="34" charset="0"/>
            </a:endParaRPr>
          </a:p>
        </p:txBody>
      </p:sp>
      <p:sp>
        <p:nvSpPr>
          <p:cNvPr id="7" name="ZoneTexte 6">
            <a:extLst>
              <a:ext uri="{FF2B5EF4-FFF2-40B4-BE49-F238E27FC236}">
                <a16:creationId xmlns:a16="http://schemas.microsoft.com/office/drawing/2014/main" id="{B07C5765-2B09-8050-6231-2154785C87BC}"/>
              </a:ext>
            </a:extLst>
          </p:cNvPr>
          <p:cNvSpPr txBox="1"/>
          <p:nvPr/>
        </p:nvSpPr>
        <p:spPr>
          <a:xfrm>
            <a:off x="5631916" y="1009606"/>
            <a:ext cx="1088760" cy="369332"/>
          </a:xfrm>
          <a:prstGeom prst="rect">
            <a:avLst/>
          </a:prstGeom>
          <a:noFill/>
        </p:spPr>
        <p:txBody>
          <a:bodyPr wrap="none" rtlCol="0">
            <a:spAutoFit/>
          </a:bodyPr>
          <a:lstStyle/>
          <a:p>
            <a:r>
              <a:rPr lang="fr-FR" dirty="0">
                <a:latin typeface="Avenir Next Condensed" panose="020B0506020202020204" pitchFamily="34" charset="0"/>
              </a:rPr>
              <a:t>Les sources</a:t>
            </a:r>
          </a:p>
        </p:txBody>
      </p:sp>
    </p:spTree>
    <p:extLst>
      <p:ext uri="{BB962C8B-B14F-4D97-AF65-F5344CB8AC3E}">
        <p14:creationId xmlns:p14="http://schemas.microsoft.com/office/powerpoint/2010/main" val="1896593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a:extLst>
            <a:ext uri="{FF2B5EF4-FFF2-40B4-BE49-F238E27FC236}">
              <a16:creationId xmlns:a16="http://schemas.microsoft.com/office/drawing/2014/main" id="{6BC18C25-F117-53F5-948F-F1CB758617B6}"/>
            </a:ext>
          </a:extLst>
        </p:cNvPr>
        <p:cNvGrpSpPr/>
        <p:nvPr/>
      </p:nvGrpSpPr>
      <p:grpSpPr>
        <a:xfrm>
          <a:off x="0" y="0"/>
          <a:ext cx="0" cy="0"/>
          <a:chOff x="0" y="0"/>
          <a:chExt cx="0" cy="0"/>
        </a:xfrm>
      </p:grpSpPr>
      <p:pic>
        <p:nvPicPr>
          <p:cNvPr id="24" name="Image 23" descr="Une image contenant intérieur, sombre&#10;&#10;Description générée automatiquement">
            <a:extLst>
              <a:ext uri="{FF2B5EF4-FFF2-40B4-BE49-F238E27FC236}">
                <a16:creationId xmlns:a16="http://schemas.microsoft.com/office/drawing/2014/main" id="{19ACDE45-905E-9261-6F98-015E52953ADC}"/>
              </a:ext>
            </a:extLst>
          </p:cNvPr>
          <p:cNvPicPr>
            <a:picLocks noChangeAspect="1"/>
          </p:cNvPicPr>
          <p:nvPr/>
        </p:nvPicPr>
        <p:blipFill>
          <a:blip r:embed="rId3">
            <a:alphaModFix amt="21000"/>
          </a:blip>
          <a:stretch>
            <a:fillRect/>
          </a:stretch>
        </p:blipFill>
        <p:spPr>
          <a:xfrm>
            <a:off x="678938" y="0"/>
            <a:ext cx="10834123" cy="6858000"/>
          </a:xfrm>
          <a:prstGeom prst="rect">
            <a:avLst/>
          </a:prstGeom>
        </p:spPr>
      </p:pic>
      <p:sp>
        <p:nvSpPr>
          <p:cNvPr id="5" name="Ellipse 4">
            <a:extLst>
              <a:ext uri="{FF2B5EF4-FFF2-40B4-BE49-F238E27FC236}">
                <a16:creationId xmlns:a16="http://schemas.microsoft.com/office/drawing/2014/main" id="{ED254FA9-142D-223C-7DFF-C6062A369F88}"/>
              </a:ext>
            </a:extLst>
          </p:cNvPr>
          <p:cNvSpPr/>
          <p:nvPr/>
        </p:nvSpPr>
        <p:spPr>
          <a:xfrm>
            <a:off x="4769428" y="1808018"/>
            <a:ext cx="2878281" cy="287828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ZoneTexte 5">
            <a:extLst>
              <a:ext uri="{FF2B5EF4-FFF2-40B4-BE49-F238E27FC236}">
                <a16:creationId xmlns:a16="http://schemas.microsoft.com/office/drawing/2014/main" id="{02F68F2F-1F3E-2A9B-7CC9-5D4C659FFD8B}"/>
              </a:ext>
            </a:extLst>
          </p:cNvPr>
          <p:cNvSpPr txBox="1"/>
          <p:nvPr/>
        </p:nvSpPr>
        <p:spPr>
          <a:xfrm>
            <a:off x="5772392" y="3068807"/>
            <a:ext cx="1150673" cy="1477328"/>
          </a:xfrm>
          <a:prstGeom prst="rect">
            <a:avLst/>
          </a:prstGeom>
          <a:noFill/>
        </p:spPr>
        <p:txBody>
          <a:bodyPr wrap="square" rtlCol="0">
            <a:spAutoFit/>
          </a:bodyPr>
          <a:lstStyle/>
          <a:p>
            <a:r>
              <a:rPr lang="fr-FR" dirty="0">
                <a:latin typeface="Avenir Next Condensed" panose="020B0506020202020204" pitchFamily="34" charset="0"/>
              </a:rPr>
              <a:t>La console</a:t>
            </a:r>
          </a:p>
          <a:p>
            <a:r>
              <a:rPr lang="fr-FR" dirty="0">
                <a:latin typeface="Avenir Next Condensed" panose="020B0506020202020204" pitchFamily="34" charset="0"/>
              </a:rPr>
              <a:t>audio</a:t>
            </a:r>
          </a:p>
          <a:p>
            <a:r>
              <a:rPr lang="fr-FR" dirty="0">
                <a:latin typeface="Avenir Next Condensed" panose="020B0506020202020204" pitchFamily="34" charset="0"/>
              </a:rPr>
              <a:t>en régie de spectacle vivant</a:t>
            </a:r>
          </a:p>
        </p:txBody>
      </p:sp>
      <p:sp>
        <p:nvSpPr>
          <p:cNvPr id="8" name="Ellipse 7">
            <a:extLst>
              <a:ext uri="{FF2B5EF4-FFF2-40B4-BE49-F238E27FC236}">
                <a16:creationId xmlns:a16="http://schemas.microsoft.com/office/drawing/2014/main" id="{5C1DA6B8-D4BC-7966-2184-F2C728A1B1EC}"/>
              </a:ext>
            </a:extLst>
          </p:cNvPr>
          <p:cNvSpPr/>
          <p:nvPr/>
        </p:nvSpPr>
        <p:spPr>
          <a:xfrm>
            <a:off x="2637634" y="854661"/>
            <a:ext cx="2878281" cy="2878281"/>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398E73A3-E1B5-9E11-4ABA-B2B833BBE161}"/>
              </a:ext>
            </a:extLst>
          </p:cNvPr>
          <p:cNvSpPr/>
          <p:nvPr/>
        </p:nvSpPr>
        <p:spPr>
          <a:xfrm>
            <a:off x="4796561" y="20909"/>
            <a:ext cx="2878281" cy="2878281"/>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FBBA94CC-8CB5-8D74-4354-6522FB4A9FFD}"/>
              </a:ext>
            </a:extLst>
          </p:cNvPr>
          <p:cNvSpPr txBox="1"/>
          <p:nvPr/>
        </p:nvSpPr>
        <p:spPr>
          <a:xfrm>
            <a:off x="3227357" y="4197604"/>
            <a:ext cx="1244700" cy="1477328"/>
          </a:xfrm>
          <a:prstGeom prst="rect">
            <a:avLst/>
          </a:prstGeom>
          <a:noFill/>
        </p:spPr>
        <p:txBody>
          <a:bodyPr wrap="none" rtlCol="0">
            <a:spAutoFit/>
          </a:bodyPr>
          <a:lstStyle/>
          <a:p>
            <a:r>
              <a:rPr lang="fr-FR" dirty="0">
                <a:latin typeface="Avenir Next Condensed" panose="020B0506020202020204" pitchFamily="34" charset="0"/>
              </a:rPr>
              <a:t>Traitements</a:t>
            </a:r>
          </a:p>
          <a:p>
            <a:r>
              <a:rPr lang="fr-FR" dirty="0">
                <a:latin typeface="Avenir Next Condensed" panose="020B0506020202020204" pitchFamily="34" charset="0"/>
              </a:rPr>
              <a:t>Eq</a:t>
            </a:r>
          </a:p>
          <a:p>
            <a:r>
              <a:rPr lang="fr-FR" dirty="0">
                <a:latin typeface="Avenir Next Condensed" panose="020B0506020202020204" pitchFamily="34" charset="0"/>
              </a:rPr>
              <a:t>Compression</a:t>
            </a:r>
          </a:p>
          <a:p>
            <a:r>
              <a:rPr lang="fr-FR" dirty="0">
                <a:latin typeface="Avenir Next Condensed" panose="020B0506020202020204" pitchFamily="34" charset="0"/>
              </a:rPr>
              <a:t>Sonorisation</a:t>
            </a:r>
          </a:p>
          <a:p>
            <a:endParaRPr lang="fr-FR" dirty="0">
              <a:latin typeface="Avenir Next Condensed" panose="020B0506020202020204" pitchFamily="34" charset="0"/>
            </a:endParaRPr>
          </a:p>
        </p:txBody>
      </p:sp>
      <p:sp>
        <p:nvSpPr>
          <p:cNvPr id="18" name="ZoneTexte 17">
            <a:extLst>
              <a:ext uri="{FF2B5EF4-FFF2-40B4-BE49-F238E27FC236}">
                <a16:creationId xmlns:a16="http://schemas.microsoft.com/office/drawing/2014/main" id="{497360DE-B706-6705-ECF8-F9467E844952}"/>
              </a:ext>
            </a:extLst>
          </p:cNvPr>
          <p:cNvSpPr txBox="1"/>
          <p:nvPr/>
        </p:nvSpPr>
        <p:spPr>
          <a:xfrm>
            <a:off x="3271785" y="1378938"/>
            <a:ext cx="1524776" cy="923330"/>
          </a:xfrm>
          <a:prstGeom prst="rect">
            <a:avLst/>
          </a:prstGeom>
          <a:noFill/>
        </p:spPr>
        <p:txBody>
          <a:bodyPr wrap="none" rtlCol="0">
            <a:spAutoFit/>
          </a:bodyPr>
          <a:lstStyle/>
          <a:p>
            <a:r>
              <a:rPr lang="fr-FR" dirty="0">
                <a:latin typeface="Avenir Next Condensed" panose="020B0506020202020204" pitchFamily="34" charset="0"/>
              </a:rPr>
              <a:t>Principes et </a:t>
            </a:r>
          </a:p>
          <a:p>
            <a:r>
              <a:rPr lang="fr-FR" dirty="0">
                <a:latin typeface="Avenir Next Condensed" panose="020B0506020202020204" pitchFamily="34" charset="0"/>
              </a:rPr>
              <a:t>fonctionnement </a:t>
            </a:r>
          </a:p>
          <a:p>
            <a:r>
              <a:rPr lang="fr-FR" dirty="0">
                <a:latin typeface="Avenir Next Condensed" panose="020B0506020202020204" pitchFamily="34" charset="0"/>
              </a:rPr>
              <a:t>des consoles</a:t>
            </a:r>
          </a:p>
        </p:txBody>
      </p:sp>
      <p:sp>
        <p:nvSpPr>
          <p:cNvPr id="2" name="Ellipse 1">
            <a:extLst>
              <a:ext uri="{FF2B5EF4-FFF2-40B4-BE49-F238E27FC236}">
                <a16:creationId xmlns:a16="http://schemas.microsoft.com/office/drawing/2014/main" id="{37D434D9-B379-9D37-A300-5315A0E2DA2E}"/>
              </a:ext>
            </a:extLst>
          </p:cNvPr>
          <p:cNvSpPr/>
          <p:nvPr/>
        </p:nvSpPr>
        <p:spPr>
          <a:xfrm>
            <a:off x="4737156" y="3985445"/>
            <a:ext cx="2878281" cy="2878281"/>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A40371B2-C8C9-94F4-8B7B-9DDE97DA99A4}"/>
              </a:ext>
            </a:extLst>
          </p:cNvPr>
          <p:cNvSpPr txBox="1"/>
          <p:nvPr/>
        </p:nvSpPr>
        <p:spPr>
          <a:xfrm>
            <a:off x="5609731" y="5550078"/>
            <a:ext cx="1279517" cy="369332"/>
          </a:xfrm>
          <a:prstGeom prst="rect">
            <a:avLst/>
          </a:prstGeom>
          <a:noFill/>
        </p:spPr>
        <p:txBody>
          <a:bodyPr wrap="none" rtlCol="0">
            <a:spAutoFit/>
          </a:bodyPr>
          <a:lstStyle/>
          <a:p>
            <a:r>
              <a:rPr lang="fr-FR" dirty="0">
                <a:latin typeface="Avenir Next Condensed" panose="020B0506020202020204" pitchFamily="34" charset="0"/>
              </a:rPr>
              <a:t>Spatialisation</a:t>
            </a:r>
          </a:p>
        </p:txBody>
      </p:sp>
      <p:sp>
        <p:nvSpPr>
          <p:cNvPr id="14" name="Ellipse 13">
            <a:extLst>
              <a:ext uri="{FF2B5EF4-FFF2-40B4-BE49-F238E27FC236}">
                <a16:creationId xmlns:a16="http://schemas.microsoft.com/office/drawing/2014/main" id="{11622102-FC0C-3AE7-6370-0EEA6B126D98}"/>
              </a:ext>
            </a:extLst>
          </p:cNvPr>
          <p:cNvSpPr/>
          <p:nvPr/>
        </p:nvSpPr>
        <p:spPr>
          <a:xfrm>
            <a:off x="2770183" y="3166047"/>
            <a:ext cx="2878281" cy="2878281"/>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B2654274-EF13-CA12-1575-26AE3C9C2ABB}"/>
              </a:ext>
            </a:extLst>
          </p:cNvPr>
          <p:cNvSpPr txBox="1"/>
          <p:nvPr/>
        </p:nvSpPr>
        <p:spPr>
          <a:xfrm>
            <a:off x="3143678" y="2549738"/>
            <a:ext cx="1705916" cy="646331"/>
          </a:xfrm>
          <a:prstGeom prst="rect">
            <a:avLst/>
          </a:prstGeom>
          <a:noFill/>
        </p:spPr>
        <p:txBody>
          <a:bodyPr wrap="none" rtlCol="0">
            <a:spAutoFit/>
          </a:bodyPr>
          <a:lstStyle/>
          <a:p>
            <a:r>
              <a:rPr lang="fr-FR" dirty="0">
                <a:latin typeface="Avenir Next Condensed" panose="020B0506020202020204" pitchFamily="34" charset="0"/>
              </a:rPr>
              <a:t>Méthode de travail</a:t>
            </a:r>
          </a:p>
          <a:p>
            <a:endParaRPr lang="fr-FR" dirty="0">
              <a:latin typeface="Avenir Next Condensed" panose="020B0506020202020204" pitchFamily="34" charset="0"/>
            </a:endParaRPr>
          </a:p>
        </p:txBody>
      </p:sp>
      <p:sp>
        <p:nvSpPr>
          <p:cNvPr id="7" name="ZoneTexte 6">
            <a:extLst>
              <a:ext uri="{FF2B5EF4-FFF2-40B4-BE49-F238E27FC236}">
                <a16:creationId xmlns:a16="http://schemas.microsoft.com/office/drawing/2014/main" id="{89B1BCD4-F4C1-3C58-C222-9F8EE1DB4289}"/>
              </a:ext>
            </a:extLst>
          </p:cNvPr>
          <p:cNvSpPr txBox="1"/>
          <p:nvPr/>
        </p:nvSpPr>
        <p:spPr>
          <a:xfrm>
            <a:off x="5631916" y="1009606"/>
            <a:ext cx="1088760" cy="369332"/>
          </a:xfrm>
          <a:prstGeom prst="rect">
            <a:avLst/>
          </a:prstGeom>
          <a:noFill/>
        </p:spPr>
        <p:txBody>
          <a:bodyPr wrap="none" rtlCol="0">
            <a:spAutoFit/>
          </a:bodyPr>
          <a:lstStyle/>
          <a:p>
            <a:r>
              <a:rPr lang="fr-FR" dirty="0">
                <a:latin typeface="Avenir Next Condensed" panose="020B0506020202020204" pitchFamily="34" charset="0"/>
              </a:rPr>
              <a:t>Les sources</a:t>
            </a:r>
          </a:p>
        </p:txBody>
      </p:sp>
    </p:spTree>
    <p:extLst>
      <p:ext uri="{BB962C8B-B14F-4D97-AF65-F5344CB8AC3E}">
        <p14:creationId xmlns:p14="http://schemas.microsoft.com/office/powerpoint/2010/main" val="1983673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a:extLst>
            <a:ext uri="{FF2B5EF4-FFF2-40B4-BE49-F238E27FC236}">
              <a16:creationId xmlns:a16="http://schemas.microsoft.com/office/drawing/2014/main" id="{E4BD6F02-0BA0-2603-3D49-4DC2E441B6C3}"/>
            </a:ext>
          </a:extLst>
        </p:cNvPr>
        <p:cNvGrpSpPr/>
        <p:nvPr/>
      </p:nvGrpSpPr>
      <p:grpSpPr>
        <a:xfrm>
          <a:off x="0" y="0"/>
          <a:ext cx="0" cy="0"/>
          <a:chOff x="0" y="0"/>
          <a:chExt cx="0" cy="0"/>
        </a:xfrm>
      </p:grpSpPr>
      <p:pic>
        <p:nvPicPr>
          <p:cNvPr id="24" name="Image 23" descr="Une image contenant intérieur, sombre&#10;&#10;Description générée automatiquement">
            <a:extLst>
              <a:ext uri="{FF2B5EF4-FFF2-40B4-BE49-F238E27FC236}">
                <a16:creationId xmlns:a16="http://schemas.microsoft.com/office/drawing/2014/main" id="{96CCE7F5-56C9-FAB5-7387-D24E5E2DEF24}"/>
              </a:ext>
            </a:extLst>
          </p:cNvPr>
          <p:cNvPicPr>
            <a:picLocks noChangeAspect="1"/>
          </p:cNvPicPr>
          <p:nvPr/>
        </p:nvPicPr>
        <p:blipFill>
          <a:blip r:embed="rId3">
            <a:alphaModFix amt="21000"/>
          </a:blip>
          <a:stretch>
            <a:fillRect/>
          </a:stretch>
        </p:blipFill>
        <p:spPr>
          <a:xfrm>
            <a:off x="678938" y="0"/>
            <a:ext cx="10834123" cy="6858000"/>
          </a:xfrm>
          <a:prstGeom prst="rect">
            <a:avLst/>
          </a:prstGeom>
        </p:spPr>
      </p:pic>
      <p:sp>
        <p:nvSpPr>
          <p:cNvPr id="5" name="Ellipse 4">
            <a:extLst>
              <a:ext uri="{FF2B5EF4-FFF2-40B4-BE49-F238E27FC236}">
                <a16:creationId xmlns:a16="http://schemas.microsoft.com/office/drawing/2014/main" id="{47C82FD5-72F5-F57A-2285-EDDB1ECE5D33}"/>
              </a:ext>
            </a:extLst>
          </p:cNvPr>
          <p:cNvSpPr/>
          <p:nvPr/>
        </p:nvSpPr>
        <p:spPr>
          <a:xfrm>
            <a:off x="4769428" y="1808018"/>
            <a:ext cx="2878281" cy="287828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ZoneTexte 5">
            <a:extLst>
              <a:ext uri="{FF2B5EF4-FFF2-40B4-BE49-F238E27FC236}">
                <a16:creationId xmlns:a16="http://schemas.microsoft.com/office/drawing/2014/main" id="{C0F18FA9-4F3D-D9B8-9BBA-16F06A03EA3C}"/>
              </a:ext>
            </a:extLst>
          </p:cNvPr>
          <p:cNvSpPr txBox="1"/>
          <p:nvPr/>
        </p:nvSpPr>
        <p:spPr>
          <a:xfrm>
            <a:off x="5772392" y="3068807"/>
            <a:ext cx="1150673" cy="1477328"/>
          </a:xfrm>
          <a:prstGeom prst="rect">
            <a:avLst/>
          </a:prstGeom>
          <a:noFill/>
        </p:spPr>
        <p:txBody>
          <a:bodyPr wrap="square" rtlCol="0">
            <a:spAutoFit/>
          </a:bodyPr>
          <a:lstStyle/>
          <a:p>
            <a:r>
              <a:rPr lang="fr-FR" dirty="0">
                <a:latin typeface="Avenir Next Condensed" panose="020B0506020202020204" pitchFamily="34" charset="0"/>
              </a:rPr>
              <a:t>La console</a:t>
            </a:r>
          </a:p>
          <a:p>
            <a:r>
              <a:rPr lang="fr-FR" dirty="0">
                <a:latin typeface="Avenir Next Condensed" panose="020B0506020202020204" pitchFamily="34" charset="0"/>
              </a:rPr>
              <a:t>audio</a:t>
            </a:r>
          </a:p>
          <a:p>
            <a:r>
              <a:rPr lang="fr-FR" dirty="0">
                <a:latin typeface="Avenir Next Condensed" panose="020B0506020202020204" pitchFamily="34" charset="0"/>
              </a:rPr>
              <a:t>en régie de spectacle vivant</a:t>
            </a:r>
          </a:p>
        </p:txBody>
      </p:sp>
      <p:sp>
        <p:nvSpPr>
          <p:cNvPr id="8" name="Ellipse 7">
            <a:extLst>
              <a:ext uri="{FF2B5EF4-FFF2-40B4-BE49-F238E27FC236}">
                <a16:creationId xmlns:a16="http://schemas.microsoft.com/office/drawing/2014/main" id="{B22964A9-1221-E23B-25B5-65228EFAB5ED}"/>
              </a:ext>
            </a:extLst>
          </p:cNvPr>
          <p:cNvSpPr/>
          <p:nvPr/>
        </p:nvSpPr>
        <p:spPr>
          <a:xfrm>
            <a:off x="2637634" y="854661"/>
            <a:ext cx="2878281" cy="2878281"/>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DFB8CDC0-FB62-5C1F-75FE-356DC6254A0F}"/>
              </a:ext>
            </a:extLst>
          </p:cNvPr>
          <p:cNvSpPr/>
          <p:nvPr/>
        </p:nvSpPr>
        <p:spPr>
          <a:xfrm>
            <a:off x="4796561" y="20909"/>
            <a:ext cx="2878281" cy="2878281"/>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14BA690F-4399-0780-EB31-2463880B4FA7}"/>
              </a:ext>
            </a:extLst>
          </p:cNvPr>
          <p:cNvSpPr txBox="1"/>
          <p:nvPr/>
        </p:nvSpPr>
        <p:spPr>
          <a:xfrm>
            <a:off x="3227357" y="4197604"/>
            <a:ext cx="1244700" cy="1477328"/>
          </a:xfrm>
          <a:prstGeom prst="rect">
            <a:avLst/>
          </a:prstGeom>
          <a:noFill/>
        </p:spPr>
        <p:txBody>
          <a:bodyPr wrap="none" rtlCol="0">
            <a:spAutoFit/>
          </a:bodyPr>
          <a:lstStyle/>
          <a:p>
            <a:r>
              <a:rPr lang="fr-FR" dirty="0">
                <a:latin typeface="Avenir Next Condensed" panose="020B0506020202020204" pitchFamily="34" charset="0"/>
              </a:rPr>
              <a:t>Traitements</a:t>
            </a:r>
          </a:p>
          <a:p>
            <a:r>
              <a:rPr lang="fr-FR" dirty="0">
                <a:latin typeface="Avenir Next Condensed" panose="020B0506020202020204" pitchFamily="34" charset="0"/>
              </a:rPr>
              <a:t>Eq</a:t>
            </a:r>
          </a:p>
          <a:p>
            <a:r>
              <a:rPr lang="fr-FR" dirty="0">
                <a:latin typeface="Avenir Next Condensed" panose="020B0506020202020204" pitchFamily="34" charset="0"/>
              </a:rPr>
              <a:t>Compression</a:t>
            </a:r>
          </a:p>
          <a:p>
            <a:r>
              <a:rPr lang="fr-FR" dirty="0">
                <a:latin typeface="Avenir Next Condensed" panose="020B0506020202020204" pitchFamily="34" charset="0"/>
              </a:rPr>
              <a:t>Sonorisation</a:t>
            </a:r>
          </a:p>
          <a:p>
            <a:endParaRPr lang="fr-FR" dirty="0">
              <a:latin typeface="Avenir Next Condensed" panose="020B0506020202020204" pitchFamily="34" charset="0"/>
            </a:endParaRPr>
          </a:p>
        </p:txBody>
      </p:sp>
      <p:sp>
        <p:nvSpPr>
          <p:cNvPr id="18" name="ZoneTexte 17">
            <a:extLst>
              <a:ext uri="{FF2B5EF4-FFF2-40B4-BE49-F238E27FC236}">
                <a16:creationId xmlns:a16="http://schemas.microsoft.com/office/drawing/2014/main" id="{87EF2551-F316-0ECA-DBCC-33C738068D41}"/>
              </a:ext>
            </a:extLst>
          </p:cNvPr>
          <p:cNvSpPr txBox="1"/>
          <p:nvPr/>
        </p:nvSpPr>
        <p:spPr>
          <a:xfrm>
            <a:off x="3271785" y="1378938"/>
            <a:ext cx="1524776" cy="923330"/>
          </a:xfrm>
          <a:prstGeom prst="rect">
            <a:avLst/>
          </a:prstGeom>
          <a:noFill/>
        </p:spPr>
        <p:txBody>
          <a:bodyPr wrap="none" rtlCol="0">
            <a:spAutoFit/>
          </a:bodyPr>
          <a:lstStyle/>
          <a:p>
            <a:r>
              <a:rPr lang="fr-FR" dirty="0">
                <a:latin typeface="Avenir Next Condensed" panose="020B0506020202020204" pitchFamily="34" charset="0"/>
              </a:rPr>
              <a:t>Principes et </a:t>
            </a:r>
          </a:p>
          <a:p>
            <a:r>
              <a:rPr lang="fr-FR" dirty="0">
                <a:latin typeface="Avenir Next Condensed" panose="020B0506020202020204" pitchFamily="34" charset="0"/>
              </a:rPr>
              <a:t>fonctionnement </a:t>
            </a:r>
          </a:p>
          <a:p>
            <a:r>
              <a:rPr lang="fr-FR" dirty="0">
                <a:latin typeface="Avenir Next Condensed" panose="020B0506020202020204" pitchFamily="34" charset="0"/>
              </a:rPr>
              <a:t>des consoles</a:t>
            </a:r>
          </a:p>
        </p:txBody>
      </p:sp>
      <p:sp>
        <p:nvSpPr>
          <p:cNvPr id="2" name="Ellipse 1">
            <a:extLst>
              <a:ext uri="{FF2B5EF4-FFF2-40B4-BE49-F238E27FC236}">
                <a16:creationId xmlns:a16="http://schemas.microsoft.com/office/drawing/2014/main" id="{BF342CAF-CFCA-EA41-3C3A-9F86636EF30A}"/>
              </a:ext>
            </a:extLst>
          </p:cNvPr>
          <p:cNvSpPr/>
          <p:nvPr/>
        </p:nvSpPr>
        <p:spPr>
          <a:xfrm>
            <a:off x="4737156" y="3985445"/>
            <a:ext cx="2878281" cy="2878281"/>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DF70255C-700B-DFBD-87BE-FFF3B70E3473}"/>
              </a:ext>
            </a:extLst>
          </p:cNvPr>
          <p:cNvSpPr txBox="1"/>
          <p:nvPr/>
        </p:nvSpPr>
        <p:spPr>
          <a:xfrm>
            <a:off x="5609731" y="5550078"/>
            <a:ext cx="1279517" cy="369332"/>
          </a:xfrm>
          <a:prstGeom prst="rect">
            <a:avLst/>
          </a:prstGeom>
          <a:noFill/>
        </p:spPr>
        <p:txBody>
          <a:bodyPr wrap="none" rtlCol="0">
            <a:spAutoFit/>
          </a:bodyPr>
          <a:lstStyle/>
          <a:p>
            <a:r>
              <a:rPr lang="fr-FR" dirty="0">
                <a:latin typeface="Avenir Next Condensed" panose="020B0506020202020204" pitchFamily="34" charset="0"/>
              </a:rPr>
              <a:t>Spatialisation</a:t>
            </a:r>
          </a:p>
        </p:txBody>
      </p:sp>
      <p:sp>
        <p:nvSpPr>
          <p:cNvPr id="4" name="Ellipse 3">
            <a:extLst>
              <a:ext uri="{FF2B5EF4-FFF2-40B4-BE49-F238E27FC236}">
                <a16:creationId xmlns:a16="http://schemas.microsoft.com/office/drawing/2014/main" id="{36D8C34D-9DD6-6693-C7E4-4B9B341B963C}"/>
              </a:ext>
            </a:extLst>
          </p:cNvPr>
          <p:cNvSpPr/>
          <p:nvPr/>
        </p:nvSpPr>
        <p:spPr>
          <a:xfrm>
            <a:off x="6624149" y="3173318"/>
            <a:ext cx="2878281" cy="2878281"/>
          </a:xfrm>
          <a:prstGeom prst="ellipse">
            <a:avLst/>
          </a:prstGeom>
          <a:noFill/>
          <a:ln>
            <a:solidFill>
              <a:srgbClr val="FC29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E53B1267-B0EB-4FB5-7279-52CDD91C6DCA}"/>
              </a:ext>
            </a:extLst>
          </p:cNvPr>
          <p:cNvSpPr txBox="1"/>
          <p:nvPr/>
        </p:nvSpPr>
        <p:spPr>
          <a:xfrm>
            <a:off x="7835024" y="4359813"/>
            <a:ext cx="1438891" cy="646331"/>
          </a:xfrm>
          <a:prstGeom prst="rect">
            <a:avLst/>
          </a:prstGeom>
          <a:noFill/>
        </p:spPr>
        <p:txBody>
          <a:bodyPr wrap="square" rtlCol="0">
            <a:spAutoFit/>
          </a:bodyPr>
          <a:lstStyle/>
          <a:p>
            <a:r>
              <a:rPr lang="fr-FR" dirty="0">
                <a:latin typeface="Avenir Next Condensed" panose="020B0506020202020204" pitchFamily="34" charset="0"/>
              </a:rPr>
              <a:t>MIDI</a:t>
            </a:r>
          </a:p>
          <a:p>
            <a:r>
              <a:rPr lang="fr-FR" dirty="0">
                <a:latin typeface="Avenir Next Condensed" panose="020B0506020202020204" pitchFamily="34" charset="0"/>
              </a:rPr>
              <a:t>OSC</a:t>
            </a:r>
          </a:p>
        </p:txBody>
      </p:sp>
      <p:sp>
        <p:nvSpPr>
          <p:cNvPr id="14" name="Ellipse 13">
            <a:extLst>
              <a:ext uri="{FF2B5EF4-FFF2-40B4-BE49-F238E27FC236}">
                <a16:creationId xmlns:a16="http://schemas.microsoft.com/office/drawing/2014/main" id="{4429B622-F773-0333-5F36-8B325159250C}"/>
              </a:ext>
            </a:extLst>
          </p:cNvPr>
          <p:cNvSpPr/>
          <p:nvPr/>
        </p:nvSpPr>
        <p:spPr>
          <a:xfrm>
            <a:off x="2770183" y="3166047"/>
            <a:ext cx="2878281" cy="2878281"/>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EF6FA927-1C7D-FB62-EFDB-716547F861F3}"/>
              </a:ext>
            </a:extLst>
          </p:cNvPr>
          <p:cNvSpPr txBox="1"/>
          <p:nvPr/>
        </p:nvSpPr>
        <p:spPr>
          <a:xfrm>
            <a:off x="3143678" y="2549738"/>
            <a:ext cx="1705916" cy="646331"/>
          </a:xfrm>
          <a:prstGeom prst="rect">
            <a:avLst/>
          </a:prstGeom>
          <a:noFill/>
        </p:spPr>
        <p:txBody>
          <a:bodyPr wrap="none" rtlCol="0">
            <a:spAutoFit/>
          </a:bodyPr>
          <a:lstStyle/>
          <a:p>
            <a:r>
              <a:rPr lang="fr-FR" dirty="0">
                <a:latin typeface="Avenir Next Condensed" panose="020B0506020202020204" pitchFamily="34" charset="0"/>
              </a:rPr>
              <a:t>Méthode de travail</a:t>
            </a:r>
          </a:p>
          <a:p>
            <a:endParaRPr lang="fr-FR" dirty="0">
              <a:latin typeface="Avenir Next Condensed" panose="020B0506020202020204" pitchFamily="34" charset="0"/>
            </a:endParaRPr>
          </a:p>
        </p:txBody>
      </p:sp>
      <p:sp>
        <p:nvSpPr>
          <p:cNvPr id="7" name="ZoneTexte 6">
            <a:extLst>
              <a:ext uri="{FF2B5EF4-FFF2-40B4-BE49-F238E27FC236}">
                <a16:creationId xmlns:a16="http://schemas.microsoft.com/office/drawing/2014/main" id="{9C028293-6EB1-23EF-B260-9C9218E142F6}"/>
              </a:ext>
            </a:extLst>
          </p:cNvPr>
          <p:cNvSpPr txBox="1"/>
          <p:nvPr/>
        </p:nvSpPr>
        <p:spPr>
          <a:xfrm>
            <a:off x="5631916" y="1009606"/>
            <a:ext cx="1088760" cy="369332"/>
          </a:xfrm>
          <a:prstGeom prst="rect">
            <a:avLst/>
          </a:prstGeom>
          <a:noFill/>
        </p:spPr>
        <p:txBody>
          <a:bodyPr wrap="none" rtlCol="0">
            <a:spAutoFit/>
          </a:bodyPr>
          <a:lstStyle/>
          <a:p>
            <a:r>
              <a:rPr lang="fr-FR" dirty="0">
                <a:latin typeface="Avenir Next Condensed" panose="020B0506020202020204" pitchFamily="34" charset="0"/>
              </a:rPr>
              <a:t>Les sources</a:t>
            </a:r>
          </a:p>
        </p:txBody>
      </p:sp>
    </p:spTree>
    <p:extLst>
      <p:ext uri="{BB962C8B-B14F-4D97-AF65-F5344CB8AC3E}">
        <p14:creationId xmlns:p14="http://schemas.microsoft.com/office/powerpoint/2010/main" val="287916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50000"/>
          </a:schemeClr>
        </a:solidFill>
        <a:effectLst/>
      </p:bgPr>
    </p:bg>
    <p:spTree>
      <p:nvGrpSpPr>
        <p:cNvPr id="1" name="">
          <a:extLst>
            <a:ext uri="{FF2B5EF4-FFF2-40B4-BE49-F238E27FC236}">
              <a16:creationId xmlns:a16="http://schemas.microsoft.com/office/drawing/2014/main" id="{56247BD3-7908-EFF9-7534-A88E22D9512B}"/>
            </a:ext>
          </a:extLst>
        </p:cNvPr>
        <p:cNvGrpSpPr/>
        <p:nvPr/>
      </p:nvGrpSpPr>
      <p:grpSpPr>
        <a:xfrm>
          <a:off x="0" y="0"/>
          <a:ext cx="0" cy="0"/>
          <a:chOff x="0" y="0"/>
          <a:chExt cx="0" cy="0"/>
        </a:xfrm>
      </p:grpSpPr>
      <p:pic>
        <p:nvPicPr>
          <p:cNvPr id="24" name="Image 23" descr="Une image contenant intérieur, sombre&#10;&#10;Description générée automatiquement">
            <a:extLst>
              <a:ext uri="{FF2B5EF4-FFF2-40B4-BE49-F238E27FC236}">
                <a16:creationId xmlns:a16="http://schemas.microsoft.com/office/drawing/2014/main" id="{56B752D4-30F3-A115-F4D6-0D7736D24D0A}"/>
              </a:ext>
            </a:extLst>
          </p:cNvPr>
          <p:cNvPicPr>
            <a:picLocks noChangeAspect="1"/>
          </p:cNvPicPr>
          <p:nvPr/>
        </p:nvPicPr>
        <p:blipFill>
          <a:blip r:embed="rId3">
            <a:alphaModFix amt="21000"/>
          </a:blip>
          <a:stretch>
            <a:fillRect/>
          </a:stretch>
        </p:blipFill>
        <p:spPr>
          <a:xfrm>
            <a:off x="678938" y="0"/>
            <a:ext cx="10834123" cy="6858000"/>
          </a:xfrm>
          <a:prstGeom prst="rect">
            <a:avLst/>
          </a:prstGeom>
        </p:spPr>
      </p:pic>
      <p:sp>
        <p:nvSpPr>
          <p:cNvPr id="5" name="Ellipse 4">
            <a:extLst>
              <a:ext uri="{FF2B5EF4-FFF2-40B4-BE49-F238E27FC236}">
                <a16:creationId xmlns:a16="http://schemas.microsoft.com/office/drawing/2014/main" id="{209D430A-AC1A-B757-7200-D470283A13AD}"/>
              </a:ext>
            </a:extLst>
          </p:cNvPr>
          <p:cNvSpPr/>
          <p:nvPr/>
        </p:nvSpPr>
        <p:spPr>
          <a:xfrm>
            <a:off x="4769428" y="1808018"/>
            <a:ext cx="2878281" cy="287828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ZoneTexte 5">
            <a:extLst>
              <a:ext uri="{FF2B5EF4-FFF2-40B4-BE49-F238E27FC236}">
                <a16:creationId xmlns:a16="http://schemas.microsoft.com/office/drawing/2014/main" id="{8CAFBA8E-ABD0-D58B-07EC-0578946AC1B1}"/>
              </a:ext>
            </a:extLst>
          </p:cNvPr>
          <p:cNvSpPr txBox="1"/>
          <p:nvPr/>
        </p:nvSpPr>
        <p:spPr>
          <a:xfrm>
            <a:off x="5772392" y="3068807"/>
            <a:ext cx="1150673" cy="1477328"/>
          </a:xfrm>
          <a:prstGeom prst="rect">
            <a:avLst/>
          </a:prstGeom>
          <a:noFill/>
        </p:spPr>
        <p:txBody>
          <a:bodyPr wrap="square" rtlCol="0">
            <a:spAutoFit/>
          </a:bodyPr>
          <a:lstStyle/>
          <a:p>
            <a:r>
              <a:rPr lang="fr-FR" dirty="0">
                <a:latin typeface="Avenir Next Condensed" panose="020B0506020202020204" pitchFamily="34" charset="0"/>
              </a:rPr>
              <a:t>La console</a:t>
            </a:r>
          </a:p>
          <a:p>
            <a:r>
              <a:rPr lang="fr-FR" dirty="0">
                <a:latin typeface="Avenir Next Condensed" panose="020B0506020202020204" pitchFamily="34" charset="0"/>
              </a:rPr>
              <a:t>audio</a:t>
            </a:r>
          </a:p>
          <a:p>
            <a:r>
              <a:rPr lang="fr-FR" dirty="0">
                <a:latin typeface="Avenir Next Condensed" panose="020B0506020202020204" pitchFamily="34" charset="0"/>
              </a:rPr>
              <a:t>en régie de spectacle vivant</a:t>
            </a:r>
          </a:p>
        </p:txBody>
      </p:sp>
      <p:sp>
        <p:nvSpPr>
          <p:cNvPr id="8" name="Ellipse 7">
            <a:extLst>
              <a:ext uri="{FF2B5EF4-FFF2-40B4-BE49-F238E27FC236}">
                <a16:creationId xmlns:a16="http://schemas.microsoft.com/office/drawing/2014/main" id="{B823B991-1341-C5E2-FE99-35905B459FD1}"/>
              </a:ext>
            </a:extLst>
          </p:cNvPr>
          <p:cNvSpPr/>
          <p:nvPr/>
        </p:nvSpPr>
        <p:spPr>
          <a:xfrm>
            <a:off x="2637634" y="854661"/>
            <a:ext cx="2878281" cy="2878281"/>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A9312815-6126-FAD7-0421-1A5259DE78BA}"/>
              </a:ext>
            </a:extLst>
          </p:cNvPr>
          <p:cNvSpPr/>
          <p:nvPr/>
        </p:nvSpPr>
        <p:spPr>
          <a:xfrm>
            <a:off x="4796561" y="20909"/>
            <a:ext cx="2878281" cy="2878281"/>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9EAE3C1A-A147-17D3-3318-75DD7FC43D10}"/>
              </a:ext>
            </a:extLst>
          </p:cNvPr>
          <p:cNvSpPr txBox="1"/>
          <p:nvPr/>
        </p:nvSpPr>
        <p:spPr>
          <a:xfrm>
            <a:off x="3227357" y="4197604"/>
            <a:ext cx="1244700" cy="1477328"/>
          </a:xfrm>
          <a:prstGeom prst="rect">
            <a:avLst/>
          </a:prstGeom>
          <a:noFill/>
        </p:spPr>
        <p:txBody>
          <a:bodyPr wrap="none" rtlCol="0">
            <a:spAutoFit/>
          </a:bodyPr>
          <a:lstStyle/>
          <a:p>
            <a:r>
              <a:rPr lang="fr-FR" dirty="0">
                <a:latin typeface="Avenir Next Condensed" panose="020B0506020202020204" pitchFamily="34" charset="0"/>
              </a:rPr>
              <a:t>Traitements</a:t>
            </a:r>
          </a:p>
          <a:p>
            <a:r>
              <a:rPr lang="fr-FR" dirty="0">
                <a:latin typeface="Avenir Next Condensed" panose="020B0506020202020204" pitchFamily="34" charset="0"/>
              </a:rPr>
              <a:t>Eq</a:t>
            </a:r>
          </a:p>
          <a:p>
            <a:r>
              <a:rPr lang="fr-FR" dirty="0">
                <a:latin typeface="Avenir Next Condensed" panose="020B0506020202020204" pitchFamily="34" charset="0"/>
              </a:rPr>
              <a:t>Compression</a:t>
            </a:r>
          </a:p>
          <a:p>
            <a:r>
              <a:rPr lang="fr-FR" dirty="0">
                <a:latin typeface="Avenir Next Condensed" panose="020B0506020202020204" pitchFamily="34" charset="0"/>
              </a:rPr>
              <a:t>Sonorisation</a:t>
            </a:r>
          </a:p>
          <a:p>
            <a:endParaRPr lang="fr-FR" dirty="0">
              <a:latin typeface="Avenir Next Condensed" panose="020B0506020202020204" pitchFamily="34" charset="0"/>
            </a:endParaRPr>
          </a:p>
        </p:txBody>
      </p:sp>
      <p:sp>
        <p:nvSpPr>
          <p:cNvPr id="18" name="ZoneTexte 17">
            <a:extLst>
              <a:ext uri="{FF2B5EF4-FFF2-40B4-BE49-F238E27FC236}">
                <a16:creationId xmlns:a16="http://schemas.microsoft.com/office/drawing/2014/main" id="{16308F64-FD91-AC52-65CA-3B956BF47F4A}"/>
              </a:ext>
            </a:extLst>
          </p:cNvPr>
          <p:cNvSpPr txBox="1"/>
          <p:nvPr/>
        </p:nvSpPr>
        <p:spPr>
          <a:xfrm>
            <a:off x="3271785" y="1378938"/>
            <a:ext cx="1524776" cy="923330"/>
          </a:xfrm>
          <a:prstGeom prst="rect">
            <a:avLst/>
          </a:prstGeom>
          <a:noFill/>
        </p:spPr>
        <p:txBody>
          <a:bodyPr wrap="none" rtlCol="0">
            <a:spAutoFit/>
          </a:bodyPr>
          <a:lstStyle/>
          <a:p>
            <a:r>
              <a:rPr lang="fr-FR" dirty="0">
                <a:latin typeface="Avenir Next Condensed" panose="020B0506020202020204" pitchFamily="34" charset="0"/>
              </a:rPr>
              <a:t>Principes et </a:t>
            </a:r>
          </a:p>
          <a:p>
            <a:r>
              <a:rPr lang="fr-FR" dirty="0">
                <a:latin typeface="Avenir Next Condensed" panose="020B0506020202020204" pitchFamily="34" charset="0"/>
              </a:rPr>
              <a:t>fonctionnement </a:t>
            </a:r>
          </a:p>
          <a:p>
            <a:r>
              <a:rPr lang="fr-FR" dirty="0">
                <a:latin typeface="Avenir Next Condensed" panose="020B0506020202020204" pitchFamily="34" charset="0"/>
              </a:rPr>
              <a:t>des consoles</a:t>
            </a:r>
          </a:p>
        </p:txBody>
      </p:sp>
      <p:sp>
        <p:nvSpPr>
          <p:cNvPr id="2" name="Ellipse 1">
            <a:extLst>
              <a:ext uri="{FF2B5EF4-FFF2-40B4-BE49-F238E27FC236}">
                <a16:creationId xmlns:a16="http://schemas.microsoft.com/office/drawing/2014/main" id="{DC437ADB-F397-EEDA-C484-299B0F8D7878}"/>
              </a:ext>
            </a:extLst>
          </p:cNvPr>
          <p:cNvSpPr/>
          <p:nvPr/>
        </p:nvSpPr>
        <p:spPr>
          <a:xfrm>
            <a:off x="4737156" y="3985445"/>
            <a:ext cx="2878281" cy="2878281"/>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2F9816BD-03F9-46FF-B473-32EA5FADDBB7}"/>
              </a:ext>
            </a:extLst>
          </p:cNvPr>
          <p:cNvSpPr txBox="1"/>
          <p:nvPr/>
        </p:nvSpPr>
        <p:spPr>
          <a:xfrm>
            <a:off x="5609731" y="5550078"/>
            <a:ext cx="1279517" cy="369332"/>
          </a:xfrm>
          <a:prstGeom prst="rect">
            <a:avLst/>
          </a:prstGeom>
          <a:noFill/>
        </p:spPr>
        <p:txBody>
          <a:bodyPr wrap="none" rtlCol="0">
            <a:spAutoFit/>
          </a:bodyPr>
          <a:lstStyle/>
          <a:p>
            <a:r>
              <a:rPr lang="fr-FR" dirty="0">
                <a:latin typeface="Avenir Next Condensed" panose="020B0506020202020204" pitchFamily="34" charset="0"/>
              </a:rPr>
              <a:t>Spatialisation</a:t>
            </a:r>
          </a:p>
        </p:txBody>
      </p:sp>
      <p:sp>
        <p:nvSpPr>
          <p:cNvPr id="4" name="Ellipse 3">
            <a:extLst>
              <a:ext uri="{FF2B5EF4-FFF2-40B4-BE49-F238E27FC236}">
                <a16:creationId xmlns:a16="http://schemas.microsoft.com/office/drawing/2014/main" id="{C6B2497C-3042-0A49-42F6-0CF30C46AAB5}"/>
              </a:ext>
            </a:extLst>
          </p:cNvPr>
          <p:cNvSpPr/>
          <p:nvPr/>
        </p:nvSpPr>
        <p:spPr>
          <a:xfrm>
            <a:off x="6624149" y="3173318"/>
            <a:ext cx="2878281" cy="2878281"/>
          </a:xfrm>
          <a:prstGeom prst="ellipse">
            <a:avLst/>
          </a:prstGeom>
          <a:noFill/>
          <a:ln>
            <a:solidFill>
              <a:srgbClr val="FC29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0900648E-5722-822B-E8AD-245402F06ACA}"/>
              </a:ext>
            </a:extLst>
          </p:cNvPr>
          <p:cNvSpPr txBox="1"/>
          <p:nvPr/>
        </p:nvSpPr>
        <p:spPr>
          <a:xfrm>
            <a:off x="7835024" y="4359813"/>
            <a:ext cx="1438891" cy="646331"/>
          </a:xfrm>
          <a:prstGeom prst="rect">
            <a:avLst/>
          </a:prstGeom>
          <a:noFill/>
        </p:spPr>
        <p:txBody>
          <a:bodyPr wrap="square" rtlCol="0">
            <a:spAutoFit/>
          </a:bodyPr>
          <a:lstStyle/>
          <a:p>
            <a:r>
              <a:rPr lang="fr-FR" dirty="0">
                <a:latin typeface="Avenir Next Condensed" panose="020B0506020202020204" pitchFamily="34" charset="0"/>
              </a:rPr>
              <a:t>MIDI</a:t>
            </a:r>
          </a:p>
          <a:p>
            <a:r>
              <a:rPr lang="fr-FR" dirty="0">
                <a:latin typeface="Avenir Next Condensed" panose="020B0506020202020204" pitchFamily="34" charset="0"/>
              </a:rPr>
              <a:t>OSC</a:t>
            </a:r>
          </a:p>
        </p:txBody>
      </p:sp>
      <p:sp>
        <p:nvSpPr>
          <p:cNvPr id="11" name="Ellipse 10">
            <a:extLst>
              <a:ext uri="{FF2B5EF4-FFF2-40B4-BE49-F238E27FC236}">
                <a16:creationId xmlns:a16="http://schemas.microsoft.com/office/drawing/2014/main" id="{8B50DFE0-0B58-511E-642E-A34E3E88ECC9}"/>
              </a:ext>
            </a:extLst>
          </p:cNvPr>
          <p:cNvSpPr/>
          <p:nvPr/>
        </p:nvSpPr>
        <p:spPr>
          <a:xfrm>
            <a:off x="6889248" y="948493"/>
            <a:ext cx="2878281" cy="2878281"/>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1811D749-DC69-1B1B-0D0B-BE4C78DD76F3}"/>
              </a:ext>
            </a:extLst>
          </p:cNvPr>
          <p:cNvSpPr txBox="1"/>
          <p:nvPr/>
        </p:nvSpPr>
        <p:spPr>
          <a:xfrm>
            <a:off x="7835024" y="1919416"/>
            <a:ext cx="1603324" cy="646331"/>
          </a:xfrm>
          <a:prstGeom prst="rect">
            <a:avLst/>
          </a:prstGeom>
          <a:noFill/>
        </p:spPr>
        <p:txBody>
          <a:bodyPr wrap="none" rtlCol="0">
            <a:spAutoFit/>
          </a:bodyPr>
          <a:lstStyle/>
          <a:p>
            <a:r>
              <a:rPr lang="fr-FR" dirty="0">
                <a:latin typeface="Avenir Next Condensed" panose="020B0506020202020204" pitchFamily="34" charset="0"/>
              </a:rPr>
              <a:t>Exercice pratique </a:t>
            </a:r>
          </a:p>
          <a:p>
            <a:r>
              <a:rPr lang="fr-FR" dirty="0">
                <a:latin typeface="Avenir Next Condensed" panose="020B0506020202020204" pitchFamily="34" charset="0"/>
              </a:rPr>
              <a:t>en situation</a:t>
            </a:r>
          </a:p>
        </p:txBody>
      </p:sp>
      <p:sp>
        <p:nvSpPr>
          <p:cNvPr id="14" name="Ellipse 13">
            <a:extLst>
              <a:ext uri="{FF2B5EF4-FFF2-40B4-BE49-F238E27FC236}">
                <a16:creationId xmlns:a16="http://schemas.microsoft.com/office/drawing/2014/main" id="{4C21A258-C69B-0D7C-4CB5-A45D4E7931C2}"/>
              </a:ext>
            </a:extLst>
          </p:cNvPr>
          <p:cNvSpPr/>
          <p:nvPr/>
        </p:nvSpPr>
        <p:spPr>
          <a:xfrm>
            <a:off x="2770183" y="3166047"/>
            <a:ext cx="2878281" cy="2878281"/>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C5B1436A-31A4-EBCC-EF90-3149BB4479E5}"/>
              </a:ext>
            </a:extLst>
          </p:cNvPr>
          <p:cNvSpPr txBox="1"/>
          <p:nvPr/>
        </p:nvSpPr>
        <p:spPr>
          <a:xfrm>
            <a:off x="3143678" y="2549738"/>
            <a:ext cx="1705916" cy="646331"/>
          </a:xfrm>
          <a:prstGeom prst="rect">
            <a:avLst/>
          </a:prstGeom>
          <a:noFill/>
        </p:spPr>
        <p:txBody>
          <a:bodyPr wrap="none" rtlCol="0">
            <a:spAutoFit/>
          </a:bodyPr>
          <a:lstStyle/>
          <a:p>
            <a:r>
              <a:rPr lang="fr-FR" dirty="0">
                <a:latin typeface="Avenir Next Condensed" panose="020B0506020202020204" pitchFamily="34" charset="0"/>
              </a:rPr>
              <a:t>Méthode de travail</a:t>
            </a:r>
          </a:p>
          <a:p>
            <a:endParaRPr lang="fr-FR" dirty="0">
              <a:latin typeface="Avenir Next Condensed" panose="020B0506020202020204" pitchFamily="34" charset="0"/>
            </a:endParaRPr>
          </a:p>
        </p:txBody>
      </p:sp>
      <p:sp>
        <p:nvSpPr>
          <p:cNvPr id="7" name="ZoneTexte 6">
            <a:extLst>
              <a:ext uri="{FF2B5EF4-FFF2-40B4-BE49-F238E27FC236}">
                <a16:creationId xmlns:a16="http://schemas.microsoft.com/office/drawing/2014/main" id="{6805A367-8DF8-0911-D116-5BB2DF99C243}"/>
              </a:ext>
            </a:extLst>
          </p:cNvPr>
          <p:cNvSpPr txBox="1"/>
          <p:nvPr/>
        </p:nvSpPr>
        <p:spPr>
          <a:xfrm>
            <a:off x="5631916" y="1009606"/>
            <a:ext cx="1088760" cy="369332"/>
          </a:xfrm>
          <a:prstGeom prst="rect">
            <a:avLst/>
          </a:prstGeom>
          <a:noFill/>
        </p:spPr>
        <p:txBody>
          <a:bodyPr wrap="none" rtlCol="0">
            <a:spAutoFit/>
          </a:bodyPr>
          <a:lstStyle/>
          <a:p>
            <a:r>
              <a:rPr lang="fr-FR" dirty="0">
                <a:latin typeface="Avenir Next Condensed" panose="020B0506020202020204" pitchFamily="34" charset="0"/>
              </a:rPr>
              <a:t>Les sources</a:t>
            </a:r>
          </a:p>
        </p:txBody>
      </p:sp>
    </p:spTree>
    <p:extLst>
      <p:ext uri="{BB962C8B-B14F-4D97-AF65-F5344CB8AC3E}">
        <p14:creationId xmlns:p14="http://schemas.microsoft.com/office/powerpoint/2010/main" val="300405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1+#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A81C4051-8055-9AEF-FC5F-6F5EF023E120}"/>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1F2F1D06-83A8-B428-1433-608F0D182215}"/>
              </a:ext>
            </a:extLst>
          </p:cNvPr>
          <p:cNvSpPr/>
          <p:nvPr/>
        </p:nvSpPr>
        <p:spPr>
          <a:xfrm>
            <a:off x="0"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itre 1">
            <a:extLst>
              <a:ext uri="{FF2B5EF4-FFF2-40B4-BE49-F238E27FC236}">
                <a16:creationId xmlns:a16="http://schemas.microsoft.com/office/drawing/2014/main" id="{20264CD1-3535-E956-F2DB-3A631F6FF5FF}"/>
              </a:ext>
            </a:extLst>
          </p:cNvPr>
          <p:cNvSpPr txBox="1">
            <a:spLocks/>
          </p:cNvSpPr>
          <p:nvPr/>
        </p:nvSpPr>
        <p:spPr>
          <a:xfrm>
            <a:off x="675861" y="1152939"/>
            <a:ext cx="10543124" cy="4164496"/>
          </a:xfrm>
          <a:prstGeom prst="rect">
            <a:avLst/>
          </a:prstGeom>
        </p:spPr>
        <p:txBody>
          <a:bodyPr>
            <a:noAutofit/>
          </a:bodyPr>
          <a:lst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a:lstStyle>
          <a:p>
            <a:pPr>
              <a:lnSpc>
                <a:spcPct val="90000"/>
              </a:lnSpc>
            </a:pPr>
            <a:r>
              <a:rPr lang="fr-BE" sz="3200" dirty="0">
                <a:latin typeface="Avenir Next Condensed" panose="020B0506020202020204" pitchFamily="34" charset="0"/>
              </a:rPr>
              <a:t>Le but de la formation:</a:t>
            </a:r>
            <a:br>
              <a:rPr lang="fr-BE" sz="3200" dirty="0">
                <a:latin typeface="Avenir Next Condensed" panose="020B0506020202020204" pitchFamily="34" charset="0"/>
              </a:rPr>
            </a:br>
            <a:br>
              <a:rPr lang="fr-BE" sz="2000" dirty="0">
                <a:latin typeface="Avenir Next Condensed" panose="020B0506020202020204" pitchFamily="34" charset="0"/>
              </a:rPr>
            </a:br>
            <a:endParaRPr lang="fr-FR" sz="2000" dirty="0">
              <a:solidFill>
                <a:srgbClr val="FFFFFF"/>
              </a:solidFill>
              <a:latin typeface="Avenir Next Condensed" panose="020B0506020202020204" pitchFamily="34" charset="0"/>
            </a:endParaRPr>
          </a:p>
        </p:txBody>
      </p:sp>
    </p:spTree>
    <p:extLst>
      <p:ext uri="{BB962C8B-B14F-4D97-AF65-F5344CB8AC3E}">
        <p14:creationId xmlns:p14="http://schemas.microsoft.com/office/powerpoint/2010/main" val="4054655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14E49E-B5A5-CD34-4FC7-3C7F02652A85}"/>
            </a:ext>
          </a:extLst>
        </p:cNvPr>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1BF52236-7FEA-7A71-B7BB-6C9F1B67A1E7}"/>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1636C2C1-FF34-8837-6D66-8C86E9F3EB2D}"/>
              </a:ext>
            </a:extLst>
          </p:cNvPr>
          <p:cNvSpPr/>
          <p:nvPr/>
        </p:nvSpPr>
        <p:spPr>
          <a:xfrm>
            <a:off x="0"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itre 1">
            <a:extLst>
              <a:ext uri="{FF2B5EF4-FFF2-40B4-BE49-F238E27FC236}">
                <a16:creationId xmlns:a16="http://schemas.microsoft.com/office/drawing/2014/main" id="{7847B844-1848-A16E-213E-0B1870904056}"/>
              </a:ext>
            </a:extLst>
          </p:cNvPr>
          <p:cNvSpPr txBox="1">
            <a:spLocks/>
          </p:cNvSpPr>
          <p:nvPr/>
        </p:nvSpPr>
        <p:spPr>
          <a:xfrm>
            <a:off x="675861" y="1152939"/>
            <a:ext cx="10543124" cy="4164496"/>
          </a:xfrm>
          <a:prstGeom prst="rect">
            <a:avLst/>
          </a:prstGeom>
        </p:spPr>
        <p:txBody>
          <a:bodyPr>
            <a:noAutofit/>
          </a:bodyPr>
          <a:lst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a:lstStyle>
          <a:p>
            <a:pPr>
              <a:lnSpc>
                <a:spcPct val="90000"/>
              </a:lnSpc>
            </a:pPr>
            <a:r>
              <a:rPr lang="fr-BE" sz="3200" dirty="0">
                <a:latin typeface="Avenir Next Condensed" panose="020B0506020202020204" pitchFamily="34" charset="0"/>
              </a:rPr>
              <a:t>Le but de la formation:</a:t>
            </a:r>
            <a:br>
              <a:rPr lang="fr-BE" sz="3200" dirty="0">
                <a:latin typeface="Avenir Next Condensed" panose="020B0506020202020204" pitchFamily="34" charset="0"/>
              </a:rPr>
            </a:br>
            <a:br>
              <a:rPr lang="fr-BE" sz="3200" dirty="0">
                <a:latin typeface="Avenir Next Condensed" panose="020B0506020202020204" pitchFamily="34" charset="0"/>
              </a:rPr>
            </a:br>
            <a:r>
              <a:rPr lang="fr-BE" sz="2000" dirty="0">
                <a:latin typeface="Avenir Next Condensed" panose="020B0506020202020204" pitchFamily="34" charset="0"/>
              </a:rPr>
              <a:t>1/ avoir une meilleure connaissance des différentes sources (microphones, boitier de direct, carte son etc.).</a:t>
            </a:r>
            <a:endParaRPr lang="fr-BE" sz="2400" dirty="0">
              <a:latin typeface="Avenir Next Condensed" panose="020B0506020202020204" pitchFamily="34" charset="0"/>
            </a:endParaRPr>
          </a:p>
          <a:p>
            <a:pPr>
              <a:lnSpc>
                <a:spcPct val="90000"/>
              </a:lnSpc>
            </a:pPr>
            <a:br>
              <a:rPr lang="fr-BE" sz="2400" dirty="0">
                <a:latin typeface="Avenir Next Condensed" panose="020B0506020202020204" pitchFamily="34" charset="0"/>
              </a:rPr>
            </a:br>
            <a:endParaRPr lang="fr-FR" sz="2000" dirty="0">
              <a:solidFill>
                <a:srgbClr val="FFFFFF"/>
              </a:solidFill>
              <a:latin typeface="Avenir Next Condensed" panose="020B0506020202020204" pitchFamily="34" charset="0"/>
            </a:endParaRPr>
          </a:p>
        </p:txBody>
      </p:sp>
    </p:spTree>
    <p:extLst>
      <p:ext uri="{BB962C8B-B14F-4D97-AF65-F5344CB8AC3E}">
        <p14:creationId xmlns:p14="http://schemas.microsoft.com/office/powerpoint/2010/main" val="26468314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FFA012-BAC7-C208-D715-A5E57DAD7FF9}"/>
            </a:ext>
          </a:extLst>
        </p:cNvPr>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10D8FBAE-FE79-B5F4-8DC9-753B6950CE95}"/>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4142028A-5A00-AD98-3B92-CB895C63D1CE}"/>
              </a:ext>
            </a:extLst>
          </p:cNvPr>
          <p:cNvSpPr/>
          <p:nvPr/>
        </p:nvSpPr>
        <p:spPr>
          <a:xfrm>
            <a:off x="0"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itre 1">
            <a:extLst>
              <a:ext uri="{FF2B5EF4-FFF2-40B4-BE49-F238E27FC236}">
                <a16:creationId xmlns:a16="http://schemas.microsoft.com/office/drawing/2014/main" id="{E166F112-F920-9869-C67A-7942CF693B3E}"/>
              </a:ext>
            </a:extLst>
          </p:cNvPr>
          <p:cNvSpPr txBox="1">
            <a:spLocks/>
          </p:cNvSpPr>
          <p:nvPr/>
        </p:nvSpPr>
        <p:spPr>
          <a:xfrm>
            <a:off x="675861" y="1152939"/>
            <a:ext cx="10543124" cy="4164496"/>
          </a:xfrm>
          <a:prstGeom prst="rect">
            <a:avLst/>
          </a:prstGeom>
        </p:spPr>
        <p:txBody>
          <a:bodyPr>
            <a:noAutofit/>
          </a:bodyPr>
          <a:lst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a:lstStyle>
          <a:p>
            <a:pPr>
              <a:lnSpc>
                <a:spcPct val="90000"/>
              </a:lnSpc>
            </a:pPr>
            <a:r>
              <a:rPr lang="fr-BE" sz="3200" dirty="0">
                <a:latin typeface="Avenir Next Condensed" panose="020B0506020202020204" pitchFamily="34" charset="0"/>
              </a:rPr>
              <a:t>Le but de la formation:</a:t>
            </a:r>
            <a:br>
              <a:rPr lang="fr-BE" sz="3200" dirty="0">
                <a:latin typeface="Avenir Next Condensed" panose="020B0506020202020204" pitchFamily="34" charset="0"/>
              </a:rPr>
            </a:br>
            <a:br>
              <a:rPr lang="fr-BE" sz="3200" dirty="0">
                <a:latin typeface="Avenir Next Condensed" panose="020B0506020202020204" pitchFamily="34" charset="0"/>
              </a:rPr>
            </a:br>
            <a:r>
              <a:rPr lang="fr-BE" sz="2000" dirty="0">
                <a:latin typeface="Avenir Next Condensed" panose="020B0506020202020204" pitchFamily="34" charset="0"/>
              </a:rPr>
              <a:t>1/ avoir une meilleure connaissance des différentes sources (microphones, boitier de direct, carte son etc.).</a:t>
            </a:r>
            <a:endParaRPr lang="fr-BE" sz="2400" dirty="0">
              <a:latin typeface="Avenir Next Condensed" panose="020B0506020202020204" pitchFamily="34" charset="0"/>
            </a:endParaRPr>
          </a:p>
          <a:p>
            <a:pPr>
              <a:lnSpc>
                <a:spcPct val="90000"/>
              </a:lnSpc>
            </a:pPr>
            <a:br>
              <a:rPr lang="fr-BE" sz="2400" dirty="0">
                <a:latin typeface="Avenir Next Condensed" panose="020B0506020202020204" pitchFamily="34" charset="0"/>
              </a:rPr>
            </a:br>
            <a:r>
              <a:rPr lang="fr-BE" sz="2000" dirty="0">
                <a:latin typeface="Avenir Next Condensed" panose="020B0506020202020204" pitchFamily="34" charset="0"/>
              </a:rPr>
              <a:t>2/ être capable de configurer et d’utiliser une console digitale</a:t>
            </a:r>
            <a:r>
              <a:rPr lang="fr-BE" sz="2400" dirty="0">
                <a:latin typeface="Avenir Next Condensed" panose="020B0506020202020204" pitchFamily="34" charset="0"/>
              </a:rPr>
              <a:t> </a:t>
            </a:r>
            <a:r>
              <a:rPr lang="fr-BE" sz="2000" dirty="0">
                <a:latin typeface="Avenir Next Condensed" panose="020B0506020202020204" pitchFamily="34" charset="0"/>
              </a:rPr>
              <a:t>dans le cadre du spectacle vivant.</a:t>
            </a:r>
          </a:p>
          <a:p>
            <a:pPr>
              <a:lnSpc>
                <a:spcPct val="90000"/>
              </a:lnSpc>
            </a:pPr>
            <a:endParaRPr lang="fr-BE" sz="2000" dirty="0">
              <a:latin typeface="Avenir Next Condensed" panose="020B0506020202020204" pitchFamily="34" charset="0"/>
            </a:endParaRPr>
          </a:p>
        </p:txBody>
      </p:sp>
    </p:spTree>
    <p:extLst>
      <p:ext uri="{BB962C8B-B14F-4D97-AF65-F5344CB8AC3E}">
        <p14:creationId xmlns:p14="http://schemas.microsoft.com/office/powerpoint/2010/main" val="10710026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B615E8-3929-3453-D7AF-C547C16526F1}"/>
            </a:ext>
          </a:extLst>
        </p:cNvPr>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C0848127-E02D-D1E5-191E-B3C2E9EBFDCA}"/>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6147D32A-C6F9-EC36-20F1-2DB784B7A664}"/>
              </a:ext>
            </a:extLst>
          </p:cNvPr>
          <p:cNvSpPr/>
          <p:nvPr/>
        </p:nvSpPr>
        <p:spPr>
          <a:xfrm>
            <a:off x="0"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itre 1">
            <a:extLst>
              <a:ext uri="{FF2B5EF4-FFF2-40B4-BE49-F238E27FC236}">
                <a16:creationId xmlns:a16="http://schemas.microsoft.com/office/drawing/2014/main" id="{A35198F3-1426-CF6D-848C-D38F787D8979}"/>
              </a:ext>
            </a:extLst>
          </p:cNvPr>
          <p:cNvSpPr txBox="1">
            <a:spLocks/>
          </p:cNvSpPr>
          <p:nvPr/>
        </p:nvSpPr>
        <p:spPr>
          <a:xfrm>
            <a:off x="675861" y="1152939"/>
            <a:ext cx="10543124" cy="4164496"/>
          </a:xfrm>
          <a:prstGeom prst="rect">
            <a:avLst/>
          </a:prstGeom>
        </p:spPr>
        <p:txBody>
          <a:bodyPr>
            <a:noAutofit/>
          </a:bodyPr>
          <a:lst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a:lstStyle>
          <a:p>
            <a:pPr>
              <a:lnSpc>
                <a:spcPct val="90000"/>
              </a:lnSpc>
            </a:pPr>
            <a:r>
              <a:rPr lang="fr-BE" sz="3200" dirty="0">
                <a:latin typeface="Avenir Next Condensed" panose="020B0506020202020204" pitchFamily="34" charset="0"/>
              </a:rPr>
              <a:t>Le but de la formation:</a:t>
            </a:r>
            <a:br>
              <a:rPr lang="fr-BE" sz="3200" dirty="0">
                <a:latin typeface="Avenir Next Condensed" panose="020B0506020202020204" pitchFamily="34" charset="0"/>
              </a:rPr>
            </a:br>
            <a:br>
              <a:rPr lang="fr-BE" sz="3200" dirty="0">
                <a:latin typeface="Avenir Next Condensed" panose="020B0506020202020204" pitchFamily="34" charset="0"/>
              </a:rPr>
            </a:br>
            <a:r>
              <a:rPr lang="fr-BE" sz="2000" dirty="0">
                <a:latin typeface="Avenir Next Condensed" panose="020B0506020202020204" pitchFamily="34" charset="0"/>
              </a:rPr>
              <a:t>1/ avoir une meilleure connaissance des différentes sources (microphones, boitier de direct, carte son etc.).</a:t>
            </a:r>
            <a:endParaRPr lang="fr-BE" sz="2400" dirty="0">
              <a:latin typeface="Avenir Next Condensed" panose="020B0506020202020204" pitchFamily="34" charset="0"/>
            </a:endParaRPr>
          </a:p>
          <a:p>
            <a:pPr>
              <a:lnSpc>
                <a:spcPct val="90000"/>
              </a:lnSpc>
            </a:pPr>
            <a:br>
              <a:rPr lang="fr-BE" sz="2400" dirty="0">
                <a:latin typeface="Avenir Next Condensed" panose="020B0506020202020204" pitchFamily="34" charset="0"/>
              </a:rPr>
            </a:br>
            <a:r>
              <a:rPr lang="fr-BE" sz="2000" dirty="0">
                <a:latin typeface="Avenir Next Condensed" panose="020B0506020202020204" pitchFamily="34" charset="0"/>
              </a:rPr>
              <a:t>2/ être capable de configurer et d’utiliser une console digitale</a:t>
            </a:r>
            <a:r>
              <a:rPr lang="fr-BE" sz="2400" dirty="0">
                <a:latin typeface="Avenir Next Condensed" panose="020B0506020202020204" pitchFamily="34" charset="0"/>
              </a:rPr>
              <a:t> </a:t>
            </a:r>
            <a:r>
              <a:rPr lang="fr-BE" sz="2000" dirty="0">
                <a:latin typeface="Avenir Next Condensed" panose="020B0506020202020204" pitchFamily="34" charset="0"/>
              </a:rPr>
              <a:t>dans le cadre du spectacle vivant.</a:t>
            </a:r>
          </a:p>
          <a:p>
            <a:pPr>
              <a:lnSpc>
                <a:spcPct val="90000"/>
              </a:lnSpc>
            </a:pPr>
            <a:endParaRPr lang="fr-BE" sz="2000" dirty="0">
              <a:latin typeface="Avenir Next Condensed" panose="020B0506020202020204" pitchFamily="34" charset="0"/>
            </a:endParaRPr>
          </a:p>
          <a:p>
            <a:pPr>
              <a:lnSpc>
                <a:spcPct val="90000"/>
              </a:lnSpc>
            </a:pPr>
            <a:r>
              <a:rPr lang="fr-BE" sz="2000" dirty="0">
                <a:latin typeface="Avenir Next Condensed" panose="020B0506020202020204" pitchFamily="34" charset="0"/>
              </a:rPr>
              <a:t>3/ être capable d’appliquer les traitements sonores de base, eq, compression, </a:t>
            </a:r>
            <a:r>
              <a:rPr lang="fr-BE" sz="2000" dirty="0" err="1">
                <a:latin typeface="Avenir Next Condensed" panose="020B0506020202020204" pitchFamily="34" charset="0"/>
              </a:rPr>
              <a:t>gate</a:t>
            </a:r>
            <a:r>
              <a:rPr lang="fr-BE" sz="2000" dirty="0">
                <a:latin typeface="Avenir Next Condensed" panose="020B0506020202020204" pitchFamily="34" charset="0"/>
              </a:rPr>
              <a:t> et effets. </a:t>
            </a:r>
          </a:p>
          <a:p>
            <a:pPr>
              <a:lnSpc>
                <a:spcPct val="90000"/>
              </a:lnSpc>
            </a:pPr>
            <a:br>
              <a:rPr lang="fr-BE" sz="2000" dirty="0">
                <a:latin typeface="Avenir Next Condensed" panose="020B0506020202020204" pitchFamily="34" charset="0"/>
              </a:rPr>
            </a:br>
            <a:endParaRPr lang="fr-FR" sz="2000" dirty="0">
              <a:solidFill>
                <a:srgbClr val="FFFFFF"/>
              </a:solidFill>
              <a:latin typeface="Avenir Next Condensed" panose="020B0506020202020204" pitchFamily="34" charset="0"/>
            </a:endParaRPr>
          </a:p>
        </p:txBody>
      </p:sp>
    </p:spTree>
    <p:extLst>
      <p:ext uri="{BB962C8B-B14F-4D97-AF65-F5344CB8AC3E}">
        <p14:creationId xmlns:p14="http://schemas.microsoft.com/office/powerpoint/2010/main" val="15223952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DE04B1C-F19B-0680-FD94-A55C0F27E290}"/>
            </a:ext>
          </a:extLst>
        </p:cNvPr>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244ABFB7-1E3E-2E08-C0A2-EA7B9F0F0FC1}"/>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DBB14662-7DB6-1B7E-2164-AF136E6C9A48}"/>
              </a:ext>
            </a:extLst>
          </p:cNvPr>
          <p:cNvSpPr/>
          <p:nvPr/>
        </p:nvSpPr>
        <p:spPr>
          <a:xfrm>
            <a:off x="0"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itre 1">
            <a:extLst>
              <a:ext uri="{FF2B5EF4-FFF2-40B4-BE49-F238E27FC236}">
                <a16:creationId xmlns:a16="http://schemas.microsoft.com/office/drawing/2014/main" id="{92409300-5A08-F4CB-B9EE-38E745B93787}"/>
              </a:ext>
            </a:extLst>
          </p:cNvPr>
          <p:cNvSpPr txBox="1">
            <a:spLocks/>
          </p:cNvSpPr>
          <p:nvPr/>
        </p:nvSpPr>
        <p:spPr>
          <a:xfrm>
            <a:off x="675861" y="1152939"/>
            <a:ext cx="10543124" cy="4164496"/>
          </a:xfrm>
          <a:prstGeom prst="rect">
            <a:avLst/>
          </a:prstGeom>
        </p:spPr>
        <p:txBody>
          <a:bodyPr>
            <a:noAutofit/>
          </a:bodyPr>
          <a:lst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a:lstStyle>
          <a:p>
            <a:pPr>
              <a:lnSpc>
                <a:spcPct val="90000"/>
              </a:lnSpc>
            </a:pPr>
            <a:r>
              <a:rPr lang="fr-BE" sz="3200" dirty="0">
                <a:latin typeface="Avenir Next Condensed" panose="020B0506020202020204" pitchFamily="34" charset="0"/>
              </a:rPr>
              <a:t>Le but de la formation:</a:t>
            </a:r>
            <a:br>
              <a:rPr lang="fr-BE" sz="3200" dirty="0">
                <a:latin typeface="Avenir Next Condensed" panose="020B0506020202020204" pitchFamily="34" charset="0"/>
              </a:rPr>
            </a:br>
            <a:br>
              <a:rPr lang="fr-BE" sz="3200" dirty="0">
                <a:latin typeface="Avenir Next Condensed" panose="020B0506020202020204" pitchFamily="34" charset="0"/>
              </a:rPr>
            </a:br>
            <a:r>
              <a:rPr lang="fr-BE" sz="2000" dirty="0">
                <a:latin typeface="Avenir Next Condensed" panose="020B0506020202020204" pitchFamily="34" charset="0"/>
              </a:rPr>
              <a:t>1/ avoir une meilleure connaissance des différentes sources (microphones, boitier de direct, carte son etc.).</a:t>
            </a:r>
            <a:endParaRPr lang="fr-BE" sz="2400" dirty="0">
              <a:latin typeface="Avenir Next Condensed" panose="020B0506020202020204" pitchFamily="34" charset="0"/>
            </a:endParaRPr>
          </a:p>
          <a:p>
            <a:pPr>
              <a:lnSpc>
                <a:spcPct val="90000"/>
              </a:lnSpc>
            </a:pPr>
            <a:br>
              <a:rPr lang="fr-BE" sz="2400" dirty="0">
                <a:latin typeface="Avenir Next Condensed" panose="020B0506020202020204" pitchFamily="34" charset="0"/>
              </a:rPr>
            </a:br>
            <a:r>
              <a:rPr lang="fr-BE" sz="2000" dirty="0">
                <a:latin typeface="Avenir Next Condensed" panose="020B0506020202020204" pitchFamily="34" charset="0"/>
              </a:rPr>
              <a:t>2/ être capable de configurer et d’utiliser une console digitale</a:t>
            </a:r>
            <a:r>
              <a:rPr lang="fr-BE" sz="2400" dirty="0">
                <a:latin typeface="Avenir Next Condensed" panose="020B0506020202020204" pitchFamily="34" charset="0"/>
              </a:rPr>
              <a:t> </a:t>
            </a:r>
            <a:r>
              <a:rPr lang="fr-BE" sz="2000" dirty="0">
                <a:latin typeface="Avenir Next Condensed" panose="020B0506020202020204" pitchFamily="34" charset="0"/>
              </a:rPr>
              <a:t>dans le cadre du spectacle vivant.</a:t>
            </a:r>
          </a:p>
          <a:p>
            <a:pPr>
              <a:lnSpc>
                <a:spcPct val="90000"/>
              </a:lnSpc>
            </a:pPr>
            <a:endParaRPr lang="fr-BE" sz="2000" dirty="0">
              <a:latin typeface="Avenir Next Condensed" panose="020B0506020202020204" pitchFamily="34" charset="0"/>
            </a:endParaRPr>
          </a:p>
          <a:p>
            <a:pPr>
              <a:lnSpc>
                <a:spcPct val="90000"/>
              </a:lnSpc>
            </a:pPr>
            <a:r>
              <a:rPr lang="fr-BE" sz="2000" dirty="0">
                <a:latin typeface="Avenir Next Condensed" panose="020B0506020202020204" pitchFamily="34" charset="0"/>
              </a:rPr>
              <a:t>3/ être capable d’appliquer les traitements sonores de base, eq, compression, </a:t>
            </a:r>
            <a:r>
              <a:rPr lang="fr-BE" sz="2000" dirty="0" err="1">
                <a:latin typeface="Avenir Next Condensed" panose="020B0506020202020204" pitchFamily="34" charset="0"/>
              </a:rPr>
              <a:t>gate</a:t>
            </a:r>
            <a:r>
              <a:rPr lang="fr-BE" sz="2000" dirty="0">
                <a:latin typeface="Avenir Next Condensed" panose="020B0506020202020204" pitchFamily="34" charset="0"/>
              </a:rPr>
              <a:t> et effets. </a:t>
            </a:r>
          </a:p>
          <a:p>
            <a:pPr>
              <a:lnSpc>
                <a:spcPct val="90000"/>
              </a:lnSpc>
            </a:pPr>
            <a:br>
              <a:rPr lang="fr-BE" sz="2000" dirty="0">
                <a:latin typeface="Avenir Next Condensed" panose="020B0506020202020204" pitchFamily="34" charset="0"/>
              </a:rPr>
            </a:br>
            <a:r>
              <a:rPr lang="fr-BE" sz="2000" dirty="0">
                <a:latin typeface="Avenir Next Condensed" panose="020B0506020202020204" pitchFamily="34" charset="0"/>
              </a:rPr>
              <a:t>4/ .être capable de mettre en œuvre des messages midi ou </a:t>
            </a:r>
            <a:r>
              <a:rPr lang="fr-BE" sz="2000" dirty="0" err="1">
                <a:latin typeface="Avenir Next Condensed" panose="020B0506020202020204" pitchFamily="34" charset="0"/>
              </a:rPr>
              <a:t>osc</a:t>
            </a:r>
            <a:r>
              <a:rPr lang="fr-BE" sz="2000" dirty="0">
                <a:latin typeface="Avenir Next Condensed" panose="020B0506020202020204" pitchFamily="34" charset="0"/>
              </a:rPr>
              <a:t> pour faciliter une régie.</a:t>
            </a:r>
            <a:br>
              <a:rPr lang="fr-BE" sz="2000" dirty="0">
                <a:latin typeface="Avenir Next Condensed" panose="020B0506020202020204" pitchFamily="34" charset="0"/>
              </a:rPr>
            </a:br>
            <a:endParaRPr lang="fr-FR" sz="2000" dirty="0">
              <a:solidFill>
                <a:srgbClr val="FFFFFF"/>
              </a:solidFill>
              <a:latin typeface="Avenir Next Condensed" panose="020B0506020202020204" pitchFamily="34" charset="0"/>
            </a:endParaRPr>
          </a:p>
        </p:txBody>
      </p:sp>
    </p:spTree>
    <p:extLst>
      <p:ext uri="{BB962C8B-B14F-4D97-AF65-F5344CB8AC3E}">
        <p14:creationId xmlns:p14="http://schemas.microsoft.com/office/powerpoint/2010/main" val="38049463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A81C4051-8055-9AEF-FC5F-6F5EF023E120}"/>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1F2F1D06-83A8-B428-1433-608F0D182215}"/>
              </a:ext>
            </a:extLst>
          </p:cNvPr>
          <p:cNvSpPr/>
          <p:nvPr/>
        </p:nvSpPr>
        <p:spPr>
          <a:xfrm>
            <a:off x="-1"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3" name="Tableau 4">
            <a:extLst>
              <a:ext uri="{FF2B5EF4-FFF2-40B4-BE49-F238E27FC236}">
                <a16:creationId xmlns:a16="http://schemas.microsoft.com/office/drawing/2014/main" id="{3C242ADC-AB49-3895-FE4D-1F6AA4063876}"/>
              </a:ext>
            </a:extLst>
          </p:cNvPr>
          <p:cNvGraphicFramePr>
            <a:graphicFrameLocks noGrp="1"/>
          </p:cNvGraphicFramePr>
          <p:nvPr>
            <p:extLst>
              <p:ext uri="{D42A27DB-BD31-4B8C-83A1-F6EECF244321}">
                <p14:modId xmlns:p14="http://schemas.microsoft.com/office/powerpoint/2010/main" val="793506159"/>
              </p:ext>
            </p:extLst>
          </p:nvPr>
        </p:nvGraphicFramePr>
        <p:xfrm>
          <a:off x="1588479" y="163326"/>
          <a:ext cx="8573832" cy="6949182"/>
        </p:xfrm>
        <a:graphic>
          <a:graphicData uri="http://schemas.openxmlformats.org/drawingml/2006/table">
            <a:tbl>
              <a:tblPr firstRow="1" bandRow="1">
                <a:tableStyleId>{5C22544A-7EE6-4342-B048-85BDC9FD1C3A}</a:tableStyleId>
              </a:tblPr>
              <a:tblGrid>
                <a:gridCol w="2143458">
                  <a:extLst>
                    <a:ext uri="{9D8B030D-6E8A-4147-A177-3AD203B41FA5}">
                      <a16:colId xmlns:a16="http://schemas.microsoft.com/office/drawing/2014/main" val="255087672"/>
                    </a:ext>
                  </a:extLst>
                </a:gridCol>
                <a:gridCol w="2143458">
                  <a:extLst>
                    <a:ext uri="{9D8B030D-6E8A-4147-A177-3AD203B41FA5}">
                      <a16:colId xmlns:a16="http://schemas.microsoft.com/office/drawing/2014/main" val="2570849217"/>
                    </a:ext>
                  </a:extLst>
                </a:gridCol>
                <a:gridCol w="2143458">
                  <a:extLst>
                    <a:ext uri="{9D8B030D-6E8A-4147-A177-3AD203B41FA5}">
                      <a16:colId xmlns:a16="http://schemas.microsoft.com/office/drawing/2014/main" val="1633816720"/>
                    </a:ext>
                  </a:extLst>
                </a:gridCol>
                <a:gridCol w="2143458">
                  <a:extLst>
                    <a:ext uri="{9D8B030D-6E8A-4147-A177-3AD203B41FA5}">
                      <a16:colId xmlns:a16="http://schemas.microsoft.com/office/drawing/2014/main" val="250766130"/>
                    </a:ext>
                  </a:extLst>
                </a:gridCol>
              </a:tblGrid>
              <a:tr h="337068">
                <a:tc gridSpan="4">
                  <a:txBody>
                    <a:bodyPr/>
                    <a:lstStyle/>
                    <a:p>
                      <a:r>
                        <a:rPr lang="fr-FR" b="0" dirty="0">
                          <a:latin typeface="Avenir Next Condensed" panose="020B0506020202020204" pitchFamily="34" charset="0"/>
                        </a:rPr>
                        <a:t>Planning de la formation</a:t>
                      </a:r>
                    </a:p>
                  </a:txBody>
                  <a:tcPr/>
                </a:tc>
                <a:tc hMerge="1">
                  <a:txBody>
                    <a:bodyPr/>
                    <a:lstStyle/>
                    <a:p>
                      <a:endParaRPr lang="fr-FR" b="0" dirty="0">
                        <a:latin typeface="Avenir Next Condensed" panose="020B0506020202020204" pitchFamily="34" charset="0"/>
                      </a:endParaRPr>
                    </a:p>
                  </a:txBody>
                  <a:tcPr/>
                </a:tc>
                <a:tc hMerge="1">
                  <a:txBody>
                    <a:bodyPr/>
                    <a:lstStyle/>
                    <a:p>
                      <a:endParaRPr lang="fr-FR" b="0" dirty="0">
                        <a:latin typeface="Avenir Next Condensed" panose="020B0506020202020204" pitchFamily="34" charset="0"/>
                      </a:endParaRPr>
                    </a:p>
                  </a:txBody>
                  <a:tcPr/>
                </a:tc>
                <a:tc hMerge="1">
                  <a:txBody>
                    <a:bodyPr/>
                    <a:lstStyle/>
                    <a:p>
                      <a:endParaRPr lang="fr-FR" b="0" dirty="0">
                        <a:latin typeface="Avenir Next Condensed" panose="020B0506020202020204" pitchFamily="34" charset="0"/>
                      </a:endParaRPr>
                    </a:p>
                  </a:txBody>
                  <a:tcPr/>
                </a:tc>
                <a:extLst>
                  <a:ext uri="{0D108BD9-81ED-4DB2-BD59-A6C34878D82A}">
                    <a16:rowId xmlns:a16="http://schemas.microsoft.com/office/drawing/2014/main" val="4102768011"/>
                  </a:ext>
                </a:extLst>
              </a:tr>
              <a:tr h="337068">
                <a:tc>
                  <a:txBody>
                    <a:bodyPr/>
                    <a:lstStyle/>
                    <a:p>
                      <a:r>
                        <a:rPr lang="fr-FR" b="0" dirty="0">
                          <a:latin typeface="Avenir Next Condensed" panose="020B0506020202020204" pitchFamily="34" charset="0"/>
                        </a:rPr>
                        <a:t>Jour</a:t>
                      </a:r>
                      <a:r>
                        <a:rPr lang="fr-FR" dirty="0">
                          <a:latin typeface="Avenir Next Condensed" panose="020B0506020202020204" pitchFamily="34" charset="0"/>
                        </a:rPr>
                        <a:t> </a:t>
                      </a:r>
                      <a:r>
                        <a:rPr lang="fr-FR" b="0" dirty="0">
                          <a:latin typeface="Avenir Next Condensed" panose="020B0506020202020204" pitchFamily="34" charset="0"/>
                        </a:rPr>
                        <a:t>1 Analogique</a:t>
                      </a:r>
                    </a:p>
                  </a:txBody>
                  <a:tcPr>
                    <a:solidFill>
                      <a:schemeClr val="accent1">
                        <a:lumMod val="60000"/>
                        <a:lumOff val="40000"/>
                      </a:schemeClr>
                    </a:solidFill>
                  </a:tcPr>
                </a:tc>
                <a:tc>
                  <a:txBody>
                    <a:bodyPr/>
                    <a:lstStyle/>
                    <a:p>
                      <a:r>
                        <a:rPr lang="fr-FR" b="0" dirty="0">
                          <a:latin typeface="Avenir Next Condensed" panose="020B0506020202020204" pitchFamily="34" charset="0"/>
                        </a:rPr>
                        <a:t>Jour 2 Digital</a:t>
                      </a:r>
                    </a:p>
                  </a:txBody>
                  <a:tcPr>
                    <a:solidFill>
                      <a:schemeClr val="accent1">
                        <a:lumMod val="60000"/>
                        <a:lumOff val="40000"/>
                      </a:schemeClr>
                    </a:solidFill>
                  </a:tcPr>
                </a:tc>
                <a:tc>
                  <a:txBody>
                    <a:bodyPr/>
                    <a:lstStyle/>
                    <a:p>
                      <a:r>
                        <a:rPr lang="fr-FR" b="0" dirty="0">
                          <a:latin typeface="Avenir Next Condensed" panose="020B0506020202020204" pitchFamily="34" charset="0"/>
                        </a:rPr>
                        <a:t>Jour 3 Réseaux</a:t>
                      </a:r>
                    </a:p>
                  </a:txBody>
                  <a:tcPr>
                    <a:solidFill>
                      <a:schemeClr val="accent1">
                        <a:lumMod val="60000"/>
                        <a:lumOff val="40000"/>
                      </a:schemeClr>
                    </a:solidFill>
                  </a:tcPr>
                </a:tc>
                <a:tc>
                  <a:txBody>
                    <a:bodyPr/>
                    <a:lstStyle/>
                    <a:p>
                      <a:r>
                        <a:rPr lang="fr-FR" b="0" dirty="0">
                          <a:latin typeface="Avenir Next Condensed" panose="020B0506020202020204" pitchFamily="34" charset="0"/>
                        </a:rPr>
                        <a:t>Jour 4 On air</a:t>
                      </a:r>
                    </a:p>
                  </a:txBody>
                  <a:tcPr>
                    <a:solidFill>
                      <a:schemeClr val="accent1">
                        <a:lumMod val="60000"/>
                        <a:lumOff val="40000"/>
                      </a:schemeClr>
                    </a:solidFill>
                  </a:tcPr>
                </a:tc>
                <a:extLst>
                  <a:ext uri="{0D108BD9-81ED-4DB2-BD59-A6C34878D82A}">
                    <a16:rowId xmlns:a16="http://schemas.microsoft.com/office/drawing/2014/main" val="2877951154"/>
                  </a:ext>
                </a:extLst>
              </a:tr>
              <a:tr h="1495063">
                <a:tc>
                  <a:txBody>
                    <a:bodyPr/>
                    <a:lstStyle/>
                    <a:p>
                      <a:pPr marL="285750" indent="-285750">
                        <a:buFont typeface="Police système Courant"/>
                        <a:buChar char="▸"/>
                      </a:pPr>
                      <a:endParaRPr lang="fr-FR" sz="1400" dirty="0">
                        <a:latin typeface="Avenir Next Condensed" panose="020B0506020202020204" pitchFamily="34" charset="0"/>
                      </a:endParaRPr>
                    </a:p>
                  </a:txBody>
                  <a:tcPr/>
                </a:tc>
                <a:tc>
                  <a:txBody>
                    <a:bodyPr/>
                    <a:lstStyle/>
                    <a:p>
                      <a:pPr marL="285750" indent="-285750">
                        <a:buFont typeface="Police système Courant"/>
                        <a:buChar char="▸"/>
                      </a:pPr>
                      <a:r>
                        <a:rPr lang="fr-FR" sz="1400" dirty="0">
                          <a:latin typeface="Avenir Next Condensed" panose="020B0506020202020204" pitchFamily="34" charset="0"/>
                        </a:rPr>
                        <a:t>Spécificités des consoles  numériques</a:t>
                      </a:r>
                    </a:p>
                    <a:p>
                      <a:pPr marL="285750" indent="-285750">
                        <a:buFont typeface="Police système Courant"/>
                        <a:buChar char="▸"/>
                      </a:pPr>
                      <a:r>
                        <a:rPr lang="fr-FR" sz="1400" dirty="0">
                          <a:latin typeface="Avenir Next Condensed" panose="020B0506020202020204" pitchFamily="34" charset="0"/>
                        </a:rPr>
                        <a:t>Numérisation du son, A/D D/A , fréquence d’échantillonnage</a:t>
                      </a:r>
                    </a:p>
                    <a:p>
                      <a:pPr marL="285750" indent="-285750">
                        <a:buFont typeface="Police système Courant"/>
                        <a:buChar char="▸"/>
                      </a:pPr>
                      <a:r>
                        <a:rPr lang="fr-FR" sz="1400" dirty="0">
                          <a:latin typeface="Avenir Next Condensed" panose="020B0506020202020204" pitchFamily="34" charset="0"/>
                        </a:rPr>
                        <a:t>Patch in/ out (</a:t>
                      </a:r>
                      <a:r>
                        <a:rPr lang="fr-FR" sz="1400" dirty="0" err="1">
                          <a:latin typeface="Avenir Next Condensed" panose="020B0506020202020204" pitchFamily="34" charset="0"/>
                        </a:rPr>
                        <a:t>Routing</a:t>
                      </a:r>
                      <a:r>
                        <a:rPr lang="fr-FR" sz="1400" dirty="0">
                          <a:latin typeface="Avenir Next Condensed" panose="020B0506020202020204" pitchFamily="34" charset="0"/>
                        </a:rPr>
                        <a:t>)</a:t>
                      </a:r>
                    </a:p>
                  </a:txBody>
                  <a:tcPr/>
                </a:tc>
                <a:tc>
                  <a:txBody>
                    <a:bodyPr/>
                    <a:lstStyle/>
                    <a:p>
                      <a:pPr marL="285750" indent="-285750">
                        <a:buFont typeface="Police système Courant"/>
                        <a:buChar char="▸"/>
                      </a:pPr>
                      <a:r>
                        <a:rPr lang="fr-FR" sz="1400" dirty="0">
                          <a:latin typeface="Avenir Next Condensed" panose="020B0506020202020204" pitchFamily="34" charset="0"/>
                        </a:rPr>
                        <a:t>Les messages MIDI utilisés en régie</a:t>
                      </a:r>
                    </a:p>
                    <a:p>
                      <a:pPr marL="285750" indent="-285750">
                        <a:buFont typeface="Police système Courant"/>
                        <a:buChar char="▸"/>
                      </a:pPr>
                      <a:r>
                        <a:rPr lang="fr-FR" sz="1400" dirty="0">
                          <a:latin typeface="Avenir Next Condensed" panose="020B0506020202020204" pitchFamily="34" charset="0"/>
                        </a:rPr>
                        <a:t>OSC (open </a:t>
                      </a:r>
                      <a:r>
                        <a:rPr lang="fr-FR" sz="1400" dirty="0" err="1">
                          <a:latin typeface="Avenir Next Condensed" panose="020B0506020202020204" pitchFamily="34" charset="0"/>
                        </a:rPr>
                        <a:t>sound</a:t>
                      </a:r>
                      <a:r>
                        <a:rPr lang="fr-FR" sz="1400" dirty="0">
                          <a:latin typeface="Avenir Next Condensed" panose="020B0506020202020204" pitchFamily="34" charset="0"/>
                        </a:rPr>
                        <a:t> control)</a:t>
                      </a:r>
                    </a:p>
                    <a:p>
                      <a:pPr marL="285750" indent="-285750">
                        <a:buFont typeface="Police système Courant"/>
                        <a:buChar char="▸"/>
                      </a:pPr>
                      <a:r>
                        <a:rPr lang="fr-FR" sz="1400" dirty="0">
                          <a:latin typeface="Avenir Next Condensed" panose="020B0506020202020204" pitchFamily="34" charset="0"/>
                        </a:rPr>
                        <a:t>Exercices pratiques avec Max/ </a:t>
                      </a:r>
                      <a:r>
                        <a:rPr lang="fr-FR" sz="1400" dirty="0" err="1">
                          <a:latin typeface="Avenir Next Condensed" panose="020B0506020202020204" pitchFamily="34" charset="0"/>
                        </a:rPr>
                        <a:t>msp</a:t>
                      </a:r>
                      <a:endParaRPr lang="fr-FR" sz="1400" dirty="0">
                        <a:latin typeface="Avenir Next Condensed" panose="020B0506020202020204" pitchFamily="34" charset="0"/>
                      </a:endParaRPr>
                    </a:p>
                  </a:txBody>
                  <a:tcPr/>
                </a:tc>
                <a:tc>
                  <a:txBody>
                    <a:bodyPr/>
                    <a:lstStyle/>
                    <a:p>
                      <a:pPr marL="285750" indent="-285750">
                        <a:buFont typeface="Police système Courant"/>
                        <a:buChar char="▸"/>
                      </a:pPr>
                      <a:r>
                        <a:rPr lang="fr-FR" sz="1400" dirty="0">
                          <a:latin typeface="Avenir Next Condensed" panose="020B0506020202020204" pitchFamily="34" charset="0"/>
                        </a:rPr>
                        <a:t>Routage Logiciel – console pour de la </a:t>
                      </a:r>
                      <a:r>
                        <a:rPr lang="fr-FR" sz="1400" dirty="0" err="1">
                          <a:latin typeface="Avenir Next Condensed" panose="020B0506020202020204" pitchFamily="34" charset="0"/>
                        </a:rPr>
                        <a:t>multi-diffusion</a:t>
                      </a:r>
                      <a:r>
                        <a:rPr lang="fr-FR" sz="1400" dirty="0">
                          <a:latin typeface="Avenir Next Condensed" panose="020B0506020202020204" pitchFamily="34" charset="0"/>
                        </a:rPr>
                        <a:t> / spatialisation avec Live et </a:t>
                      </a:r>
                      <a:r>
                        <a:rPr lang="fr-FR" sz="1400" dirty="0" err="1">
                          <a:latin typeface="Avenir Next Condensed" panose="020B0506020202020204" pitchFamily="34" charset="0"/>
                        </a:rPr>
                        <a:t>Qlab</a:t>
                      </a:r>
                      <a:r>
                        <a:rPr lang="fr-FR" sz="1400" dirty="0">
                          <a:latin typeface="Avenir Next Condensed" panose="020B0506020202020204" pitchFamily="34" charset="0"/>
                        </a:rPr>
                        <a:t>.</a:t>
                      </a:r>
                    </a:p>
                    <a:p>
                      <a:pPr marL="285750" indent="-285750">
                        <a:buFont typeface="Police système Courant"/>
                        <a:buChar char="▸"/>
                      </a:pPr>
                      <a:r>
                        <a:rPr lang="fr-FR" sz="1400" dirty="0">
                          <a:latin typeface="Avenir Next Condensed" panose="020B0506020202020204" pitchFamily="34" charset="0"/>
                        </a:rPr>
                        <a:t>Quelques outils de spatialisation.</a:t>
                      </a:r>
                    </a:p>
                  </a:txBody>
                  <a:tcPr/>
                </a:tc>
                <a:extLst>
                  <a:ext uri="{0D108BD9-81ED-4DB2-BD59-A6C34878D82A}">
                    <a16:rowId xmlns:a16="http://schemas.microsoft.com/office/drawing/2014/main" val="3594905097"/>
                  </a:ext>
                </a:extLst>
              </a:tr>
              <a:tr h="280890">
                <a:tc>
                  <a:txBody>
                    <a:bodyPr/>
                    <a:lstStyle/>
                    <a:p>
                      <a:pPr marL="285750" indent="-285750">
                        <a:buFont typeface="Police système Courant"/>
                        <a:buChar char="▸"/>
                      </a:pPr>
                      <a:r>
                        <a:rPr lang="fr-FR" sz="1400" dirty="0">
                          <a:latin typeface="Avenir Next Condensed" panose="020B0506020202020204" pitchFamily="34" charset="0"/>
                        </a:rPr>
                        <a:t>Début 14h</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(15 min)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(15 min)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(15 min)</a:t>
                      </a:r>
                    </a:p>
                  </a:txBody>
                  <a:tcPr anchor="ctr"/>
                </a:tc>
                <a:extLst>
                  <a:ext uri="{0D108BD9-81ED-4DB2-BD59-A6C34878D82A}">
                    <a16:rowId xmlns:a16="http://schemas.microsoft.com/office/drawing/2014/main" val="1899056173"/>
                  </a:ext>
                </a:extLst>
              </a:tr>
              <a:tr h="1067381">
                <a:tc>
                  <a:txBody>
                    <a:bodyPr/>
                    <a:lstStyle/>
                    <a:p>
                      <a:pPr marL="285750" indent="-285750">
                        <a:buFont typeface="Police système Courant"/>
                        <a:buChar char="▸"/>
                      </a:pPr>
                      <a:r>
                        <a:rPr lang="fr-FR" sz="1400" dirty="0">
                          <a:latin typeface="Avenir Next Condensed" panose="020B0506020202020204" pitchFamily="34" charset="0"/>
                        </a:rPr>
                        <a:t>Principes des consoles</a:t>
                      </a:r>
                    </a:p>
                    <a:p>
                      <a:pPr marL="285750" indent="-285750">
                        <a:buFont typeface="Police système Courant"/>
                        <a:buChar char="▸"/>
                      </a:pPr>
                      <a:r>
                        <a:rPr lang="fr-FR" sz="1400" dirty="0">
                          <a:latin typeface="Avenir Next Condensed" panose="020B0506020202020204" pitchFamily="34" charset="0"/>
                        </a:rPr>
                        <a:t>Les sources et leurs niveaux électriques</a:t>
                      </a:r>
                    </a:p>
                    <a:p>
                      <a:pPr marL="285750" indent="-285750">
                        <a:buFont typeface="Police système Courant"/>
                        <a:buChar char="▸"/>
                      </a:pPr>
                      <a:r>
                        <a:rPr lang="fr-FR" sz="1400" dirty="0">
                          <a:latin typeface="Avenir Next Condensed" panose="020B0506020202020204" pitchFamily="34" charset="0"/>
                        </a:rPr>
                        <a:t>Le flux audio au travers de la console (les fontaines)</a:t>
                      </a:r>
                    </a:p>
                  </a:txBody>
                  <a:tcPr/>
                </a:tc>
                <a:tc>
                  <a:txBody>
                    <a:bodyPr/>
                    <a:lstStyle/>
                    <a:p>
                      <a:pPr marL="285750" indent="-285750">
                        <a:buFont typeface="Police système Courant"/>
                        <a:buChar char="▸"/>
                      </a:pPr>
                      <a:r>
                        <a:rPr lang="fr-FR" sz="1400" dirty="0">
                          <a:latin typeface="Avenir Next Condensed" panose="020B0506020202020204" pitchFamily="34" charset="0"/>
                        </a:rPr>
                        <a:t>Groupe, Dca, Matrice, retour d’effet</a:t>
                      </a:r>
                    </a:p>
                    <a:p>
                      <a:pPr marL="285750" indent="-285750">
                        <a:buFont typeface="Police système Courant"/>
                        <a:buChar char="▸"/>
                      </a:pPr>
                      <a:r>
                        <a:rPr lang="fr-FR" sz="1400" dirty="0">
                          <a:latin typeface="Avenir Next Condensed" panose="020B0506020202020204" pitchFamily="34" charset="0"/>
                        </a:rPr>
                        <a:t>Memory / </a:t>
                      </a:r>
                      <a:r>
                        <a:rPr lang="fr-FR" sz="1400" dirty="0" err="1">
                          <a:latin typeface="Avenir Next Condensed" panose="020B0506020202020204" pitchFamily="34" charset="0"/>
                        </a:rPr>
                        <a:t>Racall</a:t>
                      </a:r>
                      <a:r>
                        <a:rPr lang="fr-FR" sz="1400" dirty="0">
                          <a:latin typeface="Avenir Next Condensed" panose="020B0506020202020204" pitchFamily="34" charset="0"/>
                        </a:rPr>
                        <a:t> </a:t>
                      </a:r>
                      <a:r>
                        <a:rPr lang="fr-FR" sz="1400" dirty="0" err="1">
                          <a:latin typeface="Avenir Next Condensed" panose="020B0506020202020204" pitchFamily="34" charset="0"/>
                        </a:rPr>
                        <a:t>safe</a:t>
                      </a: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Librairies</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Schéma bloc d’une console</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Assemblage d’une console virtuelle avec Max/</a:t>
                      </a:r>
                      <a:r>
                        <a:rPr lang="fr-FR" sz="1400" dirty="0" err="1">
                          <a:latin typeface="Avenir Next Condensed" panose="020B0506020202020204" pitchFamily="34" charset="0"/>
                        </a:rPr>
                        <a:t>msp</a:t>
                      </a:r>
                      <a:endParaRPr lang="fr-FR" sz="1400" dirty="0">
                        <a:latin typeface="Avenir Next Condensed" panose="020B0506020202020204" pitchFamily="34" charset="0"/>
                      </a:endParaRPr>
                    </a:p>
                    <a:p>
                      <a:pPr marL="285750" indent="-285750">
                        <a:buFont typeface="Police système Courant"/>
                        <a:buChar char="▸"/>
                      </a:pPr>
                      <a:endParaRPr lang="fr-FR" sz="1400" dirty="0">
                        <a:latin typeface="Avenir Next Condensed" panose="020B0506020202020204" pitchFamily="34" charset="0"/>
                      </a:endParaRPr>
                    </a:p>
                  </a:txBody>
                  <a:tcPr/>
                </a:tc>
                <a:tc>
                  <a:txBody>
                    <a:bodyPr/>
                    <a:lstStyle/>
                    <a:p>
                      <a:pPr marL="285750" indent="-285750">
                        <a:buFont typeface="Police système Courant"/>
                        <a:buChar char="▸"/>
                      </a:pPr>
                      <a:r>
                        <a:rPr lang="fr-FR" sz="1400" dirty="0">
                          <a:latin typeface="Avenir Next Condensed" panose="020B0506020202020204" pitchFamily="34" charset="0"/>
                        </a:rPr>
                        <a:t>Les réseaux audio </a:t>
                      </a:r>
                    </a:p>
                    <a:p>
                      <a:pPr marL="285750" indent="-285750">
                        <a:buFont typeface="Police système Courant"/>
                        <a:buChar char="▸"/>
                      </a:pPr>
                      <a:r>
                        <a:rPr lang="fr-FR" sz="1400" dirty="0">
                          <a:latin typeface="Avenir Next Condensed" panose="020B0506020202020204" pitchFamily="34" charset="0"/>
                        </a:rPr>
                        <a:t>AES 50</a:t>
                      </a:r>
                    </a:p>
                    <a:p>
                      <a:pPr marL="285750" indent="-285750">
                        <a:buFont typeface="Police système Courant"/>
                        <a:buChar char="▸"/>
                      </a:pPr>
                      <a:r>
                        <a:rPr lang="fr-FR" sz="1400" dirty="0">
                          <a:latin typeface="Avenir Next Condensed" panose="020B0506020202020204" pitchFamily="34" charset="0"/>
                        </a:rPr>
                        <a:t>Dante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Police système Courant"/>
                        <a:buNone/>
                        <a:tabLst/>
                        <a:defRPr/>
                      </a:pPr>
                      <a:r>
                        <a:rPr lang="fr-FR" sz="1400" dirty="0">
                          <a:latin typeface="Avenir Next Condensed" panose="020B0506020202020204" pitchFamily="34" charset="0"/>
                        </a:rPr>
                        <a:t>Atelier Pratique Grande Salle</a:t>
                      </a:r>
                    </a:p>
                    <a:p>
                      <a:pPr marL="0" indent="0">
                        <a:buFont typeface="Police système Courant"/>
                        <a:buNone/>
                      </a:pP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Amplification voix (soutien ou présence). </a:t>
                      </a:r>
                    </a:p>
                  </a:txBody>
                  <a:tcPr/>
                </a:tc>
                <a:extLst>
                  <a:ext uri="{0D108BD9-81ED-4DB2-BD59-A6C34878D82A}">
                    <a16:rowId xmlns:a16="http://schemas.microsoft.com/office/drawing/2014/main" val="42914075"/>
                  </a:ext>
                </a:extLst>
              </a:tr>
              <a:tr h="280890">
                <a:tc>
                  <a:txBody>
                    <a:bodyPr/>
                    <a:lstStyle/>
                    <a:p>
                      <a:pPr marL="285750" indent="-285750">
                        <a:buFont typeface="Police système Courant"/>
                        <a:buChar char="▸"/>
                      </a:pPr>
                      <a:r>
                        <a:rPr lang="fr-FR" sz="1400" dirty="0">
                          <a:latin typeface="Avenir Next Condensed" panose="020B0506020202020204" pitchFamily="34" charset="0"/>
                        </a:rPr>
                        <a:t>Pause (15 min)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déjeuner (1h)</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déjeuner (1h)</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déjeuner (1h)</a:t>
                      </a:r>
                    </a:p>
                  </a:txBody>
                  <a:tcPr anchor="ctr"/>
                </a:tc>
                <a:extLst>
                  <a:ext uri="{0D108BD9-81ED-4DB2-BD59-A6C34878D82A}">
                    <a16:rowId xmlns:a16="http://schemas.microsoft.com/office/drawing/2014/main" val="303955548"/>
                  </a:ext>
                </a:extLst>
              </a:tr>
              <a:tr h="1713427">
                <a:tc>
                  <a:txBody>
                    <a:bodyPr/>
                    <a:lstStyle/>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Réglage du gain</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Filtrage de base (Low </a:t>
                      </a:r>
                      <a:r>
                        <a:rPr lang="fr-FR" sz="1400" dirty="0" err="1">
                          <a:latin typeface="Avenir Next Condensed" panose="020B0506020202020204" pitchFamily="34" charset="0"/>
                        </a:rPr>
                        <a:t>cut</a:t>
                      </a:r>
                      <a:r>
                        <a:rPr lang="fr-FR" sz="1400" dirty="0">
                          <a:latin typeface="Avenir Next Condensed" panose="020B0506020202020204" pitchFamily="34" charset="0"/>
                        </a:rPr>
                        <a:t> etc.)</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txBody>
                  <a:tcPr/>
                </a:tc>
                <a:tc>
                  <a:txBody>
                    <a:bodyPr/>
                    <a:lstStyle/>
                    <a:p>
                      <a:pPr marL="0" indent="0">
                        <a:buFont typeface="Arial" panose="020B0604020202020204" pitchFamily="34" charset="0"/>
                        <a:buNone/>
                      </a:pPr>
                      <a:r>
                        <a:rPr lang="fr-FR" sz="1400" dirty="0">
                          <a:latin typeface="Avenir Next Condensed" panose="020B0506020202020204" pitchFamily="34" charset="0"/>
                        </a:rPr>
                        <a:t>Atelier pratique :</a:t>
                      </a:r>
                    </a:p>
                    <a:p>
                      <a:pPr marL="0" indent="0">
                        <a:buFont typeface="Arial" panose="020B0604020202020204" pitchFamily="34" charset="0"/>
                        <a:buNone/>
                      </a:pPr>
                      <a:endParaRPr lang="fr-FR" sz="1400" dirty="0">
                        <a:latin typeface="Avenir Next Condensed" panose="020B0506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Envoi vers des retours de scène</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Filtrage de base (Low </a:t>
                      </a:r>
                      <a:r>
                        <a:rPr lang="fr-FR" sz="1400" dirty="0" err="1">
                          <a:latin typeface="Avenir Next Condensed" panose="020B0506020202020204" pitchFamily="34" charset="0"/>
                        </a:rPr>
                        <a:t>cut</a:t>
                      </a:r>
                      <a:r>
                        <a:rPr lang="fr-FR" sz="1400" dirty="0">
                          <a:latin typeface="Avenir Next Condensed" panose="020B0506020202020204" pitchFamily="34" charset="0"/>
                        </a:rPr>
                        <a:t> etc.)</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Envoi vers des effets</a:t>
                      </a:r>
                    </a:p>
                    <a:p>
                      <a:pPr marL="0" indent="0">
                        <a:buFont typeface="Arial" panose="020B0604020202020204" pitchFamily="34" charset="0"/>
                        <a:buNone/>
                      </a:pPr>
                      <a:endParaRPr lang="fr-FR" sz="1400" dirty="0">
                        <a:latin typeface="Avenir Next Condensed" panose="020B0506020202020204" pitchFamily="34" charset="0"/>
                      </a:endParaRPr>
                    </a:p>
                  </a:txBody>
                  <a:tcPr/>
                </a:tc>
                <a:tc>
                  <a:txBody>
                    <a:bodyPr/>
                    <a:lstStyle/>
                    <a:p>
                      <a:pPr marL="0" indent="0">
                        <a:buFont typeface="Arial" panose="020B0604020202020204" pitchFamily="34" charset="0"/>
                        <a:buNone/>
                      </a:pPr>
                      <a:r>
                        <a:rPr lang="fr-FR" sz="1400" dirty="0">
                          <a:latin typeface="Avenir Next Condensed" panose="020B0506020202020204" pitchFamily="34" charset="0"/>
                        </a:rPr>
                        <a:t>Atelier pratique:</a:t>
                      </a:r>
                    </a:p>
                    <a:p>
                      <a:pPr marL="0" indent="0">
                        <a:buFont typeface="Arial" panose="020B0604020202020204" pitchFamily="34" charset="0"/>
                        <a:buNone/>
                      </a:pP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Mise en application MIDI, OSC , AES 50,  Dante</a:t>
                      </a:r>
                    </a:p>
                    <a:p>
                      <a:pPr marL="285750" indent="-285750">
                        <a:buFont typeface="Police système Courant"/>
                        <a:buChar char="▸"/>
                      </a:pPr>
                      <a:r>
                        <a:rPr lang="fr-FR" sz="1400" dirty="0">
                          <a:latin typeface="Avenir Next Condensed" panose="020B0506020202020204" pitchFamily="34" charset="0"/>
                        </a:rPr>
                        <a:t>Synchronisation </a:t>
                      </a:r>
                      <a:r>
                        <a:rPr lang="fr-FR" sz="1400" dirty="0" err="1">
                          <a:latin typeface="Avenir Next Condensed" panose="020B0506020202020204" pitchFamily="34" charset="0"/>
                        </a:rPr>
                        <a:t>Qlab</a:t>
                      </a:r>
                      <a:r>
                        <a:rPr lang="fr-FR" sz="1400" dirty="0">
                          <a:latin typeface="Avenir Next Condensed" panose="020B0506020202020204" pitchFamily="34" charset="0"/>
                        </a:rPr>
                        <a:t> et </a:t>
                      </a:r>
                      <a:r>
                        <a:rPr lang="fr-FR" sz="1400" dirty="0" err="1">
                          <a:latin typeface="Avenir Next Condensed" panose="020B0506020202020204" pitchFamily="34" charset="0"/>
                        </a:rPr>
                        <a:t>D:light</a:t>
                      </a:r>
                      <a:r>
                        <a:rPr lang="fr-FR" sz="1400" dirty="0">
                          <a:latin typeface="Avenir Next Condensed" panose="020B0506020202020204" pitchFamily="34" charset="0"/>
                        </a:rPr>
                        <a:t> via OSC</a:t>
                      </a:r>
                    </a:p>
                    <a:p>
                      <a:pPr marL="285750" indent="-285750">
                        <a:buFont typeface="Police système Courant"/>
                        <a:buChar char="▸"/>
                      </a:pPr>
                      <a:r>
                        <a:rPr lang="fr-FR" sz="1400" dirty="0">
                          <a:latin typeface="Avenir Next Condensed" panose="020B0506020202020204" pitchFamily="34" charset="0"/>
                        </a:rPr>
                        <a:t>Contrôle de la M32 via MIDI et OSC</a:t>
                      </a:r>
                    </a:p>
                  </a:txBody>
                  <a:tcPr/>
                </a:tc>
                <a:tc>
                  <a:txBody>
                    <a:bodyPr/>
                    <a:lstStyle/>
                    <a:p>
                      <a:pPr marL="0" indent="0">
                        <a:buFont typeface="Police système Courant"/>
                        <a:buNone/>
                      </a:pPr>
                      <a:r>
                        <a:rPr lang="fr-FR" sz="1400" dirty="0">
                          <a:latin typeface="Avenir Next Condensed" panose="020B0506020202020204" pitchFamily="34" charset="0"/>
                        </a:rPr>
                        <a:t>Atelier pratique Grande Salle:</a:t>
                      </a:r>
                    </a:p>
                    <a:p>
                      <a:pPr marL="0" indent="0">
                        <a:buFont typeface="Police système Courant"/>
                        <a:buNone/>
                      </a:pP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Amplification voix (soutien ou présence). Filtrage et compression en présence d’un comédien et d’une comédienne)</a:t>
                      </a:r>
                    </a:p>
                    <a:p>
                      <a:pPr marL="285750" indent="-285750">
                        <a:buFont typeface="Police système Courant"/>
                        <a:buChar char="▸"/>
                      </a:pPr>
                      <a:endParaRPr lang="fr-FR" sz="1400" dirty="0">
                        <a:latin typeface="Avenir Next Condensed" panose="020B0506020202020204" pitchFamily="34" charset="0"/>
                      </a:endParaRPr>
                    </a:p>
                  </a:txBody>
                  <a:tcPr/>
                </a:tc>
                <a:extLst>
                  <a:ext uri="{0D108BD9-81ED-4DB2-BD59-A6C34878D82A}">
                    <a16:rowId xmlns:a16="http://schemas.microsoft.com/office/drawing/2014/main" val="4186343593"/>
                  </a:ext>
                </a:extLst>
              </a:tr>
              <a:tr h="516359">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en alternance</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en alternance</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en alternance</a:t>
                      </a:r>
                    </a:p>
                  </a:txBody>
                  <a:tcPr anchor="ctr"/>
                </a:tc>
                <a:extLst>
                  <a:ext uri="{0D108BD9-81ED-4DB2-BD59-A6C34878D82A}">
                    <a16:rowId xmlns:a16="http://schemas.microsoft.com/office/drawing/2014/main" val="3090577373"/>
                  </a:ext>
                </a:extLst>
              </a:tr>
            </a:tbl>
          </a:graphicData>
        </a:graphic>
      </p:graphicFrame>
      <p:sp>
        <p:nvSpPr>
          <p:cNvPr id="5" name="Rectangle 4">
            <a:extLst>
              <a:ext uri="{FF2B5EF4-FFF2-40B4-BE49-F238E27FC236}">
                <a16:creationId xmlns:a16="http://schemas.microsoft.com/office/drawing/2014/main" id="{CBD4A184-5306-3317-8319-598C766A31AF}"/>
              </a:ext>
            </a:extLst>
          </p:cNvPr>
          <p:cNvSpPr/>
          <p:nvPr/>
        </p:nvSpPr>
        <p:spPr>
          <a:xfrm>
            <a:off x="10162311" y="443383"/>
            <a:ext cx="6411193" cy="6242405"/>
          </a:xfrm>
          <a:prstGeom prst="rect">
            <a:avLst/>
          </a:prstGeom>
          <a:solidFill>
            <a:schemeClr val="accent1">
              <a:alpha val="71217"/>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89548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A1F03EA-7011-B8E2-B5C8-F49D9F6561FD}"/>
            </a:ext>
          </a:extLst>
        </p:cNvPr>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1079C5DE-6839-1DB4-8597-0E5FE3393369}"/>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0FF0406B-AA26-0829-DC31-D0B90293ECC8}"/>
              </a:ext>
            </a:extLst>
          </p:cNvPr>
          <p:cNvSpPr/>
          <p:nvPr/>
        </p:nvSpPr>
        <p:spPr>
          <a:xfrm>
            <a:off x="-1"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3" name="Tableau 4">
            <a:extLst>
              <a:ext uri="{FF2B5EF4-FFF2-40B4-BE49-F238E27FC236}">
                <a16:creationId xmlns:a16="http://schemas.microsoft.com/office/drawing/2014/main" id="{AD0734FF-FC86-3FAA-5355-C4368054199F}"/>
              </a:ext>
            </a:extLst>
          </p:cNvPr>
          <p:cNvGraphicFramePr>
            <a:graphicFrameLocks noGrp="1"/>
          </p:cNvGraphicFramePr>
          <p:nvPr>
            <p:extLst>
              <p:ext uri="{D42A27DB-BD31-4B8C-83A1-F6EECF244321}">
                <p14:modId xmlns:p14="http://schemas.microsoft.com/office/powerpoint/2010/main" val="2441812351"/>
              </p:ext>
            </p:extLst>
          </p:nvPr>
        </p:nvGraphicFramePr>
        <p:xfrm>
          <a:off x="1588479" y="163326"/>
          <a:ext cx="8573832" cy="6949182"/>
        </p:xfrm>
        <a:graphic>
          <a:graphicData uri="http://schemas.openxmlformats.org/drawingml/2006/table">
            <a:tbl>
              <a:tblPr firstRow="1" bandRow="1">
                <a:tableStyleId>{5C22544A-7EE6-4342-B048-85BDC9FD1C3A}</a:tableStyleId>
              </a:tblPr>
              <a:tblGrid>
                <a:gridCol w="2143458">
                  <a:extLst>
                    <a:ext uri="{9D8B030D-6E8A-4147-A177-3AD203B41FA5}">
                      <a16:colId xmlns:a16="http://schemas.microsoft.com/office/drawing/2014/main" val="255087672"/>
                    </a:ext>
                  </a:extLst>
                </a:gridCol>
                <a:gridCol w="2143458">
                  <a:extLst>
                    <a:ext uri="{9D8B030D-6E8A-4147-A177-3AD203B41FA5}">
                      <a16:colId xmlns:a16="http://schemas.microsoft.com/office/drawing/2014/main" val="2570849217"/>
                    </a:ext>
                  </a:extLst>
                </a:gridCol>
                <a:gridCol w="2143458">
                  <a:extLst>
                    <a:ext uri="{9D8B030D-6E8A-4147-A177-3AD203B41FA5}">
                      <a16:colId xmlns:a16="http://schemas.microsoft.com/office/drawing/2014/main" val="1633816720"/>
                    </a:ext>
                  </a:extLst>
                </a:gridCol>
                <a:gridCol w="2143458">
                  <a:extLst>
                    <a:ext uri="{9D8B030D-6E8A-4147-A177-3AD203B41FA5}">
                      <a16:colId xmlns:a16="http://schemas.microsoft.com/office/drawing/2014/main" val="250766130"/>
                    </a:ext>
                  </a:extLst>
                </a:gridCol>
              </a:tblGrid>
              <a:tr h="337068">
                <a:tc gridSpan="4">
                  <a:txBody>
                    <a:bodyPr/>
                    <a:lstStyle/>
                    <a:p>
                      <a:r>
                        <a:rPr lang="fr-FR" b="0" dirty="0">
                          <a:latin typeface="Avenir Next Condensed" panose="020B0506020202020204" pitchFamily="34" charset="0"/>
                        </a:rPr>
                        <a:t>Planning de la formation</a:t>
                      </a:r>
                    </a:p>
                  </a:txBody>
                  <a:tcPr/>
                </a:tc>
                <a:tc hMerge="1">
                  <a:txBody>
                    <a:bodyPr/>
                    <a:lstStyle/>
                    <a:p>
                      <a:endParaRPr lang="fr-FR" b="0" dirty="0">
                        <a:latin typeface="Avenir Next Condensed" panose="020B0506020202020204" pitchFamily="34" charset="0"/>
                      </a:endParaRPr>
                    </a:p>
                  </a:txBody>
                  <a:tcPr/>
                </a:tc>
                <a:tc hMerge="1">
                  <a:txBody>
                    <a:bodyPr/>
                    <a:lstStyle/>
                    <a:p>
                      <a:endParaRPr lang="fr-FR" b="0" dirty="0">
                        <a:latin typeface="Avenir Next Condensed" panose="020B0506020202020204" pitchFamily="34" charset="0"/>
                      </a:endParaRPr>
                    </a:p>
                  </a:txBody>
                  <a:tcPr/>
                </a:tc>
                <a:tc hMerge="1">
                  <a:txBody>
                    <a:bodyPr/>
                    <a:lstStyle/>
                    <a:p>
                      <a:endParaRPr lang="fr-FR" b="0" dirty="0">
                        <a:latin typeface="Avenir Next Condensed" panose="020B0506020202020204" pitchFamily="34" charset="0"/>
                      </a:endParaRPr>
                    </a:p>
                  </a:txBody>
                  <a:tcPr/>
                </a:tc>
                <a:extLst>
                  <a:ext uri="{0D108BD9-81ED-4DB2-BD59-A6C34878D82A}">
                    <a16:rowId xmlns:a16="http://schemas.microsoft.com/office/drawing/2014/main" val="4102768011"/>
                  </a:ext>
                </a:extLst>
              </a:tr>
              <a:tr h="337068">
                <a:tc>
                  <a:txBody>
                    <a:bodyPr/>
                    <a:lstStyle/>
                    <a:p>
                      <a:r>
                        <a:rPr lang="fr-FR" b="0" dirty="0">
                          <a:latin typeface="Avenir Next Condensed" panose="020B0506020202020204" pitchFamily="34" charset="0"/>
                        </a:rPr>
                        <a:t>Jour</a:t>
                      </a:r>
                      <a:r>
                        <a:rPr lang="fr-FR" dirty="0">
                          <a:latin typeface="Avenir Next Condensed" panose="020B0506020202020204" pitchFamily="34" charset="0"/>
                        </a:rPr>
                        <a:t> </a:t>
                      </a:r>
                      <a:r>
                        <a:rPr lang="fr-FR" b="0" dirty="0">
                          <a:latin typeface="Avenir Next Condensed" panose="020B0506020202020204" pitchFamily="34" charset="0"/>
                        </a:rPr>
                        <a:t>1 Analogique</a:t>
                      </a:r>
                    </a:p>
                  </a:txBody>
                  <a:tcPr>
                    <a:solidFill>
                      <a:schemeClr val="accent1">
                        <a:lumMod val="60000"/>
                        <a:lumOff val="40000"/>
                      </a:schemeClr>
                    </a:solidFill>
                  </a:tcPr>
                </a:tc>
                <a:tc>
                  <a:txBody>
                    <a:bodyPr/>
                    <a:lstStyle/>
                    <a:p>
                      <a:r>
                        <a:rPr lang="fr-FR" b="0" dirty="0">
                          <a:latin typeface="Avenir Next Condensed" panose="020B0506020202020204" pitchFamily="34" charset="0"/>
                        </a:rPr>
                        <a:t>Jour 2 Digital</a:t>
                      </a:r>
                    </a:p>
                  </a:txBody>
                  <a:tcPr>
                    <a:solidFill>
                      <a:schemeClr val="accent1">
                        <a:lumMod val="60000"/>
                        <a:lumOff val="40000"/>
                      </a:schemeClr>
                    </a:solidFill>
                  </a:tcPr>
                </a:tc>
                <a:tc>
                  <a:txBody>
                    <a:bodyPr/>
                    <a:lstStyle/>
                    <a:p>
                      <a:r>
                        <a:rPr lang="fr-FR" b="0" dirty="0">
                          <a:latin typeface="Avenir Next Condensed" panose="020B0506020202020204" pitchFamily="34" charset="0"/>
                        </a:rPr>
                        <a:t>Jour 3 Réseaux</a:t>
                      </a:r>
                    </a:p>
                  </a:txBody>
                  <a:tcPr>
                    <a:solidFill>
                      <a:schemeClr val="accent1">
                        <a:lumMod val="60000"/>
                        <a:lumOff val="40000"/>
                      </a:schemeClr>
                    </a:solidFill>
                  </a:tcPr>
                </a:tc>
                <a:tc>
                  <a:txBody>
                    <a:bodyPr/>
                    <a:lstStyle/>
                    <a:p>
                      <a:r>
                        <a:rPr lang="fr-FR" b="0" dirty="0">
                          <a:latin typeface="Avenir Next Condensed" panose="020B0506020202020204" pitchFamily="34" charset="0"/>
                        </a:rPr>
                        <a:t>Jour 4 On air</a:t>
                      </a:r>
                    </a:p>
                  </a:txBody>
                  <a:tcPr>
                    <a:solidFill>
                      <a:schemeClr val="accent1">
                        <a:lumMod val="60000"/>
                        <a:lumOff val="40000"/>
                      </a:schemeClr>
                    </a:solidFill>
                  </a:tcPr>
                </a:tc>
                <a:extLst>
                  <a:ext uri="{0D108BD9-81ED-4DB2-BD59-A6C34878D82A}">
                    <a16:rowId xmlns:a16="http://schemas.microsoft.com/office/drawing/2014/main" val="2877951154"/>
                  </a:ext>
                </a:extLst>
              </a:tr>
              <a:tr h="1495063">
                <a:tc>
                  <a:txBody>
                    <a:bodyPr/>
                    <a:lstStyle/>
                    <a:p>
                      <a:pPr marL="285750" indent="-285750">
                        <a:buFont typeface="Police système Courant"/>
                        <a:buChar char="▸"/>
                      </a:pPr>
                      <a:endParaRPr lang="fr-FR" sz="1400" dirty="0">
                        <a:latin typeface="Avenir Next Condensed" panose="020B0506020202020204" pitchFamily="34" charset="0"/>
                      </a:endParaRPr>
                    </a:p>
                  </a:txBody>
                  <a:tcPr/>
                </a:tc>
                <a:tc>
                  <a:txBody>
                    <a:bodyPr/>
                    <a:lstStyle/>
                    <a:p>
                      <a:pPr marL="285750" indent="-285750">
                        <a:buFont typeface="Police système Courant"/>
                        <a:buChar char="▸"/>
                      </a:pPr>
                      <a:r>
                        <a:rPr lang="fr-FR" sz="1400" dirty="0">
                          <a:latin typeface="Avenir Next Condensed" panose="020B0506020202020204" pitchFamily="34" charset="0"/>
                        </a:rPr>
                        <a:t>Spécificités des consoles  numériques</a:t>
                      </a:r>
                    </a:p>
                    <a:p>
                      <a:pPr marL="285750" indent="-285750">
                        <a:buFont typeface="Police système Courant"/>
                        <a:buChar char="▸"/>
                      </a:pPr>
                      <a:r>
                        <a:rPr lang="fr-FR" sz="1400" dirty="0">
                          <a:latin typeface="Avenir Next Condensed" panose="020B0506020202020204" pitchFamily="34" charset="0"/>
                        </a:rPr>
                        <a:t>Numérisation du son, A/D D/A , fréquence d’échantillonnage</a:t>
                      </a:r>
                    </a:p>
                    <a:p>
                      <a:pPr marL="285750" indent="-285750">
                        <a:buFont typeface="Police système Courant"/>
                        <a:buChar char="▸"/>
                      </a:pPr>
                      <a:r>
                        <a:rPr lang="fr-FR" sz="1400" dirty="0">
                          <a:latin typeface="Avenir Next Condensed" panose="020B0506020202020204" pitchFamily="34" charset="0"/>
                        </a:rPr>
                        <a:t>Patch in/ out (</a:t>
                      </a:r>
                      <a:r>
                        <a:rPr lang="fr-FR" sz="1400" dirty="0" err="1">
                          <a:latin typeface="Avenir Next Condensed" panose="020B0506020202020204" pitchFamily="34" charset="0"/>
                        </a:rPr>
                        <a:t>Routing</a:t>
                      </a:r>
                      <a:r>
                        <a:rPr lang="fr-FR" sz="1400" dirty="0">
                          <a:latin typeface="Avenir Next Condensed" panose="020B0506020202020204" pitchFamily="34" charset="0"/>
                        </a:rPr>
                        <a:t>)</a:t>
                      </a:r>
                    </a:p>
                  </a:txBody>
                  <a:tcPr/>
                </a:tc>
                <a:tc>
                  <a:txBody>
                    <a:bodyPr/>
                    <a:lstStyle/>
                    <a:p>
                      <a:pPr marL="285750" indent="-285750">
                        <a:buFont typeface="Police système Courant"/>
                        <a:buChar char="▸"/>
                      </a:pPr>
                      <a:r>
                        <a:rPr lang="fr-FR" sz="1400" dirty="0">
                          <a:latin typeface="Avenir Next Condensed" panose="020B0506020202020204" pitchFamily="34" charset="0"/>
                        </a:rPr>
                        <a:t>Les messages MIDI utilisés en régie</a:t>
                      </a:r>
                    </a:p>
                    <a:p>
                      <a:pPr marL="285750" indent="-285750">
                        <a:buFont typeface="Police système Courant"/>
                        <a:buChar char="▸"/>
                      </a:pPr>
                      <a:r>
                        <a:rPr lang="fr-FR" sz="1400" dirty="0">
                          <a:latin typeface="Avenir Next Condensed" panose="020B0506020202020204" pitchFamily="34" charset="0"/>
                        </a:rPr>
                        <a:t>OSC (open </a:t>
                      </a:r>
                      <a:r>
                        <a:rPr lang="fr-FR" sz="1400" dirty="0" err="1">
                          <a:latin typeface="Avenir Next Condensed" panose="020B0506020202020204" pitchFamily="34" charset="0"/>
                        </a:rPr>
                        <a:t>sound</a:t>
                      </a:r>
                      <a:r>
                        <a:rPr lang="fr-FR" sz="1400" dirty="0">
                          <a:latin typeface="Avenir Next Condensed" panose="020B0506020202020204" pitchFamily="34" charset="0"/>
                        </a:rPr>
                        <a:t> control)</a:t>
                      </a:r>
                    </a:p>
                    <a:p>
                      <a:pPr marL="285750" indent="-285750">
                        <a:buFont typeface="Police système Courant"/>
                        <a:buChar char="▸"/>
                      </a:pPr>
                      <a:r>
                        <a:rPr lang="fr-FR" sz="1400" dirty="0">
                          <a:latin typeface="Avenir Next Condensed" panose="020B0506020202020204" pitchFamily="34" charset="0"/>
                        </a:rPr>
                        <a:t>Exercices pratiques avec Max/ </a:t>
                      </a:r>
                      <a:r>
                        <a:rPr lang="fr-FR" sz="1400" dirty="0" err="1">
                          <a:latin typeface="Avenir Next Condensed" panose="020B0506020202020204" pitchFamily="34" charset="0"/>
                        </a:rPr>
                        <a:t>msp</a:t>
                      </a:r>
                      <a:endParaRPr lang="fr-FR" sz="1400" dirty="0">
                        <a:latin typeface="Avenir Next Condensed" panose="020B0506020202020204" pitchFamily="34" charset="0"/>
                      </a:endParaRPr>
                    </a:p>
                  </a:txBody>
                  <a:tcPr/>
                </a:tc>
                <a:tc>
                  <a:txBody>
                    <a:bodyPr/>
                    <a:lstStyle/>
                    <a:p>
                      <a:pPr marL="285750" indent="-285750">
                        <a:buFont typeface="Police système Courant"/>
                        <a:buChar char="▸"/>
                      </a:pPr>
                      <a:r>
                        <a:rPr lang="fr-FR" sz="1400" dirty="0">
                          <a:latin typeface="Avenir Next Condensed" panose="020B0506020202020204" pitchFamily="34" charset="0"/>
                        </a:rPr>
                        <a:t>Préparation de l’atelier </a:t>
                      </a:r>
                    </a:p>
                    <a:p>
                      <a:pPr marL="285750" indent="-285750">
                        <a:buFont typeface="Police système Courant"/>
                        <a:buChar char="▸"/>
                      </a:pPr>
                      <a:r>
                        <a:rPr lang="fr-FR" sz="1400" dirty="0">
                          <a:latin typeface="Avenir Next Condensed" panose="020B0506020202020204" pitchFamily="34" charset="0"/>
                        </a:rPr>
                        <a:t>Câblage de l’installation</a:t>
                      </a:r>
                    </a:p>
                    <a:p>
                      <a:pPr marL="285750" indent="-285750">
                        <a:buFont typeface="Police système Courant"/>
                        <a:buChar char="▸"/>
                      </a:pPr>
                      <a:r>
                        <a:rPr lang="fr-FR" sz="1400" dirty="0">
                          <a:latin typeface="Avenir Next Condensed" panose="020B0506020202020204" pitchFamily="34" charset="0"/>
                        </a:rPr>
                        <a:t>Installation des micros et des DPA </a:t>
                      </a:r>
                    </a:p>
                  </a:txBody>
                  <a:tcPr/>
                </a:tc>
                <a:extLst>
                  <a:ext uri="{0D108BD9-81ED-4DB2-BD59-A6C34878D82A}">
                    <a16:rowId xmlns:a16="http://schemas.microsoft.com/office/drawing/2014/main" val="3594905097"/>
                  </a:ext>
                </a:extLst>
              </a:tr>
              <a:tr h="280890">
                <a:tc>
                  <a:txBody>
                    <a:bodyPr/>
                    <a:lstStyle/>
                    <a:p>
                      <a:pPr marL="285750" indent="-285750">
                        <a:buFont typeface="Police système Courant"/>
                        <a:buChar char="▸"/>
                      </a:pPr>
                      <a:r>
                        <a:rPr lang="fr-FR" sz="1400" dirty="0">
                          <a:latin typeface="Avenir Next Condensed" panose="020B0506020202020204" pitchFamily="34" charset="0"/>
                        </a:rPr>
                        <a:t>Début 14h</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(15 min)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(15 min)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(15 min)</a:t>
                      </a:r>
                    </a:p>
                  </a:txBody>
                  <a:tcPr anchor="ctr"/>
                </a:tc>
                <a:extLst>
                  <a:ext uri="{0D108BD9-81ED-4DB2-BD59-A6C34878D82A}">
                    <a16:rowId xmlns:a16="http://schemas.microsoft.com/office/drawing/2014/main" val="1899056173"/>
                  </a:ext>
                </a:extLst>
              </a:tr>
              <a:tr h="1067381">
                <a:tc>
                  <a:txBody>
                    <a:bodyPr/>
                    <a:lstStyle/>
                    <a:p>
                      <a:pPr marL="285750" indent="-285750">
                        <a:buFont typeface="Police système Courant"/>
                        <a:buChar char="▸"/>
                      </a:pPr>
                      <a:r>
                        <a:rPr lang="fr-FR" sz="1400" dirty="0">
                          <a:latin typeface="Avenir Next Condensed" panose="020B0506020202020204" pitchFamily="34" charset="0"/>
                        </a:rPr>
                        <a:t>Principes des consoles</a:t>
                      </a:r>
                    </a:p>
                    <a:p>
                      <a:pPr marL="285750" indent="-285750">
                        <a:buFont typeface="Police système Courant"/>
                        <a:buChar char="▸"/>
                      </a:pPr>
                      <a:r>
                        <a:rPr lang="fr-FR" sz="1400" dirty="0">
                          <a:latin typeface="Avenir Next Condensed" panose="020B0506020202020204" pitchFamily="34" charset="0"/>
                        </a:rPr>
                        <a:t>Les sources et leurs niveaux électriques</a:t>
                      </a:r>
                    </a:p>
                    <a:p>
                      <a:pPr marL="285750" indent="-285750">
                        <a:buFont typeface="Police système Courant"/>
                        <a:buChar char="▸"/>
                      </a:pPr>
                      <a:r>
                        <a:rPr lang="fr-FR" sz="1400" dirty="0">
                          <a:latin typeface="Avenir Next Condensed" panose="020B0506020202020204" pitchFamily="34" charset="0"/>
                        </a:rPr>
                        <a:t>Le flux audio au travers de la console (les fontaines)</a:t>
                      </a:r>
                    </a:p>
                  </a:txBody>
                  <a:tcPr/>
                </a:tc>
                <a:tc>
                  <a:txBody>
                    <a:bodyPr/>
                    <a:lstStyle/>
                    <a:p>
                      <a:pPr marL="285750" indent="-285750">
                        <a:buFont typeface="Police système Courant"/>
                        <a:buChar char="▸"/>
                      </a:pPr>
                      <a:r>
                        <a:rPr lang="fr-FR" sz="1400" dirty="0">
                          <a:latin typeface="Avenir Next Condensed" panose="020B0506020202020204" pitchFamily="34" charset="0"/>
                        </a:rPr>
                        <a:t>Groupe, Dca, Matrice, retour d’effet</a:t>
                      </a:r>
                    </a:p>
                    <a:p>
                      <a:pPr marL="285750" indent="-285750">
                        <a:buFont typeface="Police système Courant"/>
                        <a:buChar char="▸"/>
                      </a:pPr>
                      <a:r>
                        <a:rPr lang="fr-FR" sz="1400" dirty="0">
                          <a:latin typeface="Avenir Next Condensed" panose="020B0506020202020204" pitchFamily="34" charset="0"/>
                        </a:rPr>
                        <a:t>Memory / </a:t>
                      </a:r>
                      <a:r>
                        <a:rPr lang="fr-FR" sz="1400" dirty="0" err="1">
                          <a:latin typeface="Avenir Next Condensed" panose="020B0506020202020204" pitchFamily="34" charset="0"/>
                        </a:rPr>
                        <a:t>Racall</a:t>
                      </a:r>
                      <a:r>
                        <a:rPr lang="fr-FR" sz="1400" dirty="0">
                          <a:latin typeface="Avenir Next Condensed" panose="020B0506020202020204" pitchFamily="34" charset="0"/>
                        </a:rPr>
                        <a:t> </a:t>
                      </a:r>
                      <a:r>
                        <a:rPr lang="fr-FR" sz="1400" dirty="0" err="1">
                          <a:latin typeface="Avenir Next Condensed" panose="020B0506020202020204" pitchFamily="34" charset="0"/>
                        </a:rPr>
                        <a:t>safe</a:t>
                      </a: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Librairies</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Schéma bloc d’une console</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Assemblage d’une console virtuelle avec Max/</a:t>
                      </a:r>
                      <a:r>
                        <a:rPr lang="fr-FR" sz="1400" dirty="0" err="1">
                          <a:latin typeface="Avenir Next Condensed" panose="020B0506020202020204" pitchFamily="34" charset="0"/>
                        </a:rPr>
                        <a:t>msp</a:t>
                      </a:r>
                      <a:endParaRPr lang="fr-FR" sz="1400" dirty="0">
                        <a:latin typeface="Avenir Next Condensed" panose="020B0506020202020204" pitchFamily="34" charset="0"/>
                      </a:endParaRPr>
                    </a:p>
                    <a:p>
                      <a:pPr marL="285750" indent="-285750">
                        <a:buFont typeface="Police système Courant"/>
                        <a:buChar char="▸"/>
                      </a:pPr>
                      <a:endParaRPr lang="fr-FR" sz="1400" dirty="0">
                        <a:latin typeface="Avenir Next Condensed" panose="020B0506020202020204" pitchFamily="34" charset="0"/>
                      </a:endParaRPr>
                    </a:p>
                  </a:txBody>
                  <a:tcPr/>
                </a:tc>
                <a:tc>
                  <a:txBody>
                    <a:bodyPr/>
                    <a:lstStyle/>
                    <a:p>
                      <a:pPr marL="285750" indent="-285750">
                        <a:buFont typeface="Police système Courant"/>
                        <a:buChar char="▸"/>
                      </a:pPr>
                      <a:r>
                        <a:rPr lang="fr-FR" sz="1400" dirty="0">
                          <a:latin typeface="Avenir Next Condensed" panose="020B0506020202020204" pitchFamily="34" charset="0"/>
                        </a:rPr>
                        <a:t>Mise en application MIDI, OSC , AES 50,  Dante</a:t>
                      </a:r>
                    </a:p>
                    <a:p>
                      <a:pPr marL="285750" indent="-285750">
                        <a:buFont typeface="Police système Courant"/>
                        <a:buChar char="▸"/>
                      </a:pPr>
                      <a:r>
                        <a:rPr lang="fr-FR" sz="1400" dirty="0">
                          <a:latin typeface="Avenir Next Condensed" panose="020B0506020202020204" pitchFamily="34" charset="0"/>
                        </a:rPr>
                        <a:t>Synchronisation </a:t>
                      </a:r>
                      <a:r>
                        <a:rPr lang="fr-FR" sz="1400" dirty="0" err="1">
                          <a:latin typeface="Avenir Next Condensed" panose="020B0506020202020204" pitchFamily="34" charset="0"/>
                        </a:rPr>
                        <a:t>Qlab</a:t>
                      </a:r>
                      <a:r>
                        <a:rPr lang="fr-FR" sz="1400" dirty="0">
                          <a:latin typeface="Avenir Next Condensed" panose="020B0506020202020204" pitchFamily="34" charset="0"/>
                        </a:rPr>
                        <a:t> et </a:t>
                      </a:r>
                      <a:r>
                        <a:rPr lang="fr-FR" sz="1400" dirty="0" err="1">
                          <a:latin typeface="Avenir Next Condensed" panose="020B0506020202020204" pitchFamily="34" charset="0"/>
                        </a:rPr>
                        <a:t>D:light</a:t>
                      </a:r>
                      <a:r>
                        <a:rPr lang="fr-FR" sz="1400" dirty="0">
                          <a:latin typeface="Avenir Next Condensed" panose="020B0506020202020204" pitchFamily="34" charset="0"/>
                        </a:rPr>
                        <a:t> via OSC</a:t>
                      </a:r>
                    </a:p>
                    <a:p>
                      <a:pPr marL="285750" indent="-285750">
                        <a:buFont typeface="Police système Courant"/>
                        <a:buChar char="▸"/>
                      </a:pPr>
                      <a:r>
                        <a:rPr lang="fr-FR" sz="1400" dirty="0">
                          <a:latin typeface="Avenir Next Condensed" panose="020B0506020202020204" pitchFamily="34" charset="0"/>
                        </a:rPr>
                        <a:t>Contrôle de la M32 via MIDI et OSC</a:t>
                      </a:r>
                    </a:p>
                    <a:p>
                      <a:pPr marL="285750" indent="-285750">
                        <a:buFont typeface="Police système Courant"/>
                        <a:buChar char="▸"/>
                      </a:pPr>
                      <a:endParaRPr lang="fr-FR" sz="1400" dirty="0">
                        <a:latin typeface="Avenir Next Condensed" panose="020B0506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Police système Courant"/>
                        <a:buNone/>
                        <a:tabLst/>
                        <a:defRPr/>
                      </a:pPr>
                      <a:r>
                        <a:rPr lang="fr-FR" sz="1400" dirty="0">
                          <a:latin typeface="Avenir Next Condensed" panose="020B0506020202020204" pitchFamily="34" charset="0"/>
                        </a:rPr>
                        <a:t>Atelier Pratique en présence de 2 </a:t>
                      </a:r>
                      <a:r>
                        <a:rPr lang="fr-FR" sz="1400" dirty="0" err="1">
                          <a:latin typeface="Avenir Next Condensed" panose="020B0506020202020204" pitchFamily="34" charset="0"/>
                        </a:rPr>
                        <a:t>comédien.nes</a:t>
                      </a:r>
                      <a:r>
                        <a:rPr lang="fr-FR" sz="1400" dirty="0">
                          <a:latin typeface="Avenir Next Condensed" panose="020B0506020202020204" pitchFamily="34" charset="0"/>
                        </a:rPr>
                        <a:t> /</a:t>
                      </a:r>
                      <a:r>
                        <a:rPr lang="fr-FR" sz="1400" dirty="0" err="1">
                          <a:latin typeface="Avenir Next Condensed" panose="020B0506020202020204" pitchFamily="34" charset="0"/>
                        </a:rPr>
                        <a:t>muiscien.nes</a:t>
                      </a:r>
                      <a:endParaRPr lang="fr-FR" sz="1400" dirty="0">
                        <a:latin typeface="Avenir Next Condensed" panose="020B0506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Police système Courant"/>
                        <a:buNone/>
                        <a:tabLst/>
                        <a:defRPr/>
                      </a:pP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Amplification voix (soutien ou présence). </a:t>
                      </a:r>
                    </a:p>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Filtrage, compression effet</a:t>
                      </a:r>
                    </a:p>
                    <a:p>
                      <a:pPr marL="285750" indent="-285750">
                        <a:buFont typeface="Police système Courant"/>
                        <a:buChar char="▸"/>
                      </a:pPr>
                      <a:endParaRPr lang="fr-FR" sz="1400" dirty="0">
                        <a:latin typeface="Avenir Next Condensed" panose="020B0506020202020204" pitchFamily="34" charset="0"/>
                      </a:endParaRPr>
                    </a:p>
                    <a:p>
                      <a:pPr marL="285750" indent="-285750">
                        <a:buFont typeface="Police système Courant"/>
                        <a:buChar char="▸"/>
                      </a:pPr>
                      <a:endParaRPr lang="fr-FR" sz="1400" dirty="0">
                        <a:latin typeface="Avenir Next Condensed" panose="020B0506020202020204" pitchFamily="34" charset="0"/>
                      </a:endParaRPr>
                    </a:p>
                  </a:txBody>
                  <a:tcPr/>
                </a:tc>
                <a:extLst>
                  <a:ext uri="{0D108BD9-81ED-4DB2-BD59-A6C34878D82A}">
                    <a16:rowId xmlns:a16="http://schemas.microsoft.com/office/drawing/2014/main" val="42914075"/>
                  </a:ext>
                </a:extLst>
              </a:tr>
              <a:tr h="280890">
                <a:tc>
                  <a:txBody>
                    <a:bodyPr/>
                    <a:lstStyle/>
                    <a:p>
                      <a:pPr marL="285750" indent="-285750">
                        <a:buFont typeface="Police système Courant"/>
                        <a:buChar char="▸"/>
                      </a:pPr>
                      <a:r>
                        <a:rPr lang="fr-FR" sz="1400" dirty="0">
                          <a:latin typeface="Avenir Next Condensed" panose="020B0506020202020204" pitchFamily="34" charset="0"/>
                        </a:rPr>
                        <a:t>Pause (15 min)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déjeuner (1h)</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déjeuner (1h)</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déjeuner (1h)</a:t>
                      </a:r>
                    </a:p>
                  </a:txBody>
                  <a:tcPr anchor="ctr"/>
                </a:tc>
                <a:extLst>
                  <a:ext uri="{0D108BD9-81ED-4DB2-BD59-A6C34878D82A}">
                    <a16:rowId xmlns:a16="http://schemas.microsoft.com/office/drawing/2014/main" val="303955548"/>
                  </a:ext>
                </a:extLst>
              </a:tr>
              <a:tr h="1713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latin typeface="Avenir Next Condensed" panose="020B0506020202020204" pitchFamily="34" charset="0"/>
                        </a:rPr>
                        <a:t>Atelier pratique :</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Réglage du gain</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Filtrage de base (Low </a:t>
                      </a:r>
                      <a:r>
                        <a:rPr lang="fr-FR" sz="1400" dirty="0" err="1">
                          <a:latin typeface="Avenir Next Condensed" panose="020B0506020202020204" pitchFamily="34" charset="0"/>
                        </a:rPr>
                        <a:t>cut</a:t>
                      </a:r>
                      <a:r>
                        <a:rPr lang="fr-FR" sz="1400" dirty="0">
                          <a:latin typeface="Avenir Next Condensed" panose="020B0506020202020204" pitchFamily="34" charset="0"/>
                        </a:rPr>
                        <a:t> etc.)</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txBody>
                  <a:tcPr/>
                </a:tc>
                <a:tc>
                  <a:txBody>
                    <a:bodyPr/>
                    <a:lstStyle/>
                    <a:p>
                      <a:pPr marL="0" indent="0">
                        <a:buFont typeface="Arial" panose="020B0604020202020204" pitchFamily="34" charset="0"/>
                        <a:buNone/>
                      </a:pPr>
                      <a:r>
                        <a:rPr lang="fr-FR" sz="1400" dirty="0">
                          <a:latin typeface="Avenir Next Condensed" panose="020B0506020202020204" pitchFamily="34" charset="0"/>
                        </a:rPr>
                        <a:t>Atelier pratique :</a:t>
                      </a:r>
                    </a:p>
                    <a:p>
                      <a:pPr marL="0" indent="0">
                        <a:buFont typeface="Arial" panose="020B0604020202020204" pitchFamily="34" charset="0"/>
                        <a:buNone/>
                      </a:pPr>
                      <a:endParaRPr lang="fr-FR" sz="1400" dirty="0">
                        <a:latin typeface="Avenir Next Condensed" panose="020B0506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Envoi vers des retours de scène</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Envoi vers des effets</a:t>
                      </a:r>
                    </a:p>
                    <a:p>
                      <a:pPr marL="0" indent="0">
                        <a:buFont typeface="Arial" panose="020B0604020202020204" pitchFamily="34" charset="0"/>
                        <a:buNone/>
                      </a:pPr>
                      <a:endParaRPr lang="fr-FR" sz="1400" dirty="0">
                        <a:latin typeface="Avenir Next Condensed" panose="020B0506020202020204" pitchFamily="34" charset="0"/>
                      </a:endParaRPr>
                    </a:p>
                  </a:txBody>
                  <a:tcPr/>
                </a:tc>
                <a:tc>
                  <a:txBody>
                    <a:bodyPr/>
                    <a:lstStyle/>
                    <a:p>
                      <a:pPr marL="0" indent="0">
                        <a:buFont typeface="Arial" panose="020B0604020202020204" pitchFamily="34" charset="0"/>
                        <a:buNone/>
                      </a:pPr>
                      <a:r>
                        <a:rPr lang="fr-FR" sz="1400" dirty="0">
                          <a:latin typeface="Avenir Next Condensed" panose="020B0506020202020204" pitchFamily="34" charset="0"/>
                        </a:rPr>
                        <a:t>Atelier pratique:</a:t>
                      </a:r>
                    </a:p>
                    <a:p>
                      <a:pPr marL="0" indent="0">
                        <a:buFont typeface="Arial" panose="020B0604020202020204" pitchFamily="34" charset="0"/>
                        <a:buNone/>
                      </a:pP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Routage Logiciel – console pour de la </a:t>
                      </a:r>
                      <a:r>
                        <a:rPr lang="fr-FR" sz="1400" dirty="0" err="1">
                          <a:latin typeface="Avenir Next Condensed" panose="020B0506020202020204" pitchFamily="34" charset="0"/>
                        </a:rPr>
                        <a:t>multi-diffusion</a:t>
                      </a:r>
                      <a:r>
                        <a:rPr lang="fr-FR" sz="1400" dirty="0">
                          <a:latin typeface="Avenir Next Condensed" panose="020B0506020202020204" pitchFamily="34" charset="0"/>
                        </a:rPr>
                        <a:t> / spatialisation avec Live et </a:t>
                      </a:r>
                      <a:r>
                        <a:rPr lang="fr-FR" sz="1400" dirty="0" err="1">
                          <a:latin typeface="Avenir Next Condensed" panose="020B0506020202020204" pitchFamily="34" charset="0"/>
                        </a:rPr>
                        <a:t>Qlab</a:t>
                      </a:r>
                      <a:r>
                        <a:rPr lang="fr-FR" sz="1400" dirty="0">
                          <a:latin typeface="Avenir Next Condensed" panose="020B0506020202020204" pitchFamily="34" charset="0"/>
                        </a:rPr>
                        <a:t>.</a:t>
                      </a:r>
                    </a:p>
                    <a:p>
                      <a:pPr marL="285750" indent="-285750">
                        <a:buFont typeface="Police système Courant"/>
                        <a:buChar char="▸"/>
                      </a:pPr>
                      <a:r>
                        <a:rPr lang="fr-FR" sz="1400" dirty="0">
                          <a:latin typeface="Avenir Next Condensed" panose="020B0506020202020204" pitchFamily="34" charset="0"/>
                        </a:rPr>
                        <a:t>Quelques outils de spatialisation.</a:t>
                      </a:r>
                    </a:p>
                  </a:txBody>
                  <a:tcPr/>
                </a:tc>
                <a:tc>
                  <a:txBody>
                    <a:bodyPr/>
                    <a:lstStyle/>
                    <a:p>
                      <a:pPr marL="0" indent="0">
                        <a:buFont typeface="Police système Courant"/>
                        <a:buNone/>
                      </a:pPr>
                      <a:r>
                        <a:rPr lang="fr-FR" sz="1400" dirty="0">
                          <a:latin typeface="Avenir Next Condensed" panose="020B0506020202020204" pitchFamily="34" charset="0"/>
                        </a:rPr>
                        <a:t>Atelier pratique :</a:t>
                      </a:r>
                    </a:p>
                    <a:p>
                      <a:pPr marL="0" indent="0">
                        <a:buFont typeface="Police système Courant"/>
                        <a:buNone/>
                      </a:pP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Suite</a:t>
                      </a:r>
                    </a:p>
                    <a:p>
                      <a:pPr marL="285750" indent="-285750">
                        <a:buFont typeface="Police système Courant"/>
                        <a:buChar char="▸"/>
                      </a:pPr>
                      <a:r>
                        <a:rPr lang="fr-FR" sz="1400" dirty="0">
                          <a:latin typeface="Avenir Next Condensed" panose="020B0506020202020204" pitchFamily="34" charset="0"/>
                        </a:rPr>
                        <a:t>Débriefing</a:t>
                      </a:r>
                    </a:p>
                  </a:txBody>
                  <a:tcPr/>
                </a:tc>
                <a:extLst>
                  <a:ext uri="{0D108BD9-81ED-4DB2-BD59-A6C34878D82A}">
                    <a16:rowId xmlns:a16="http://schemas.microsoft.com/office/drawing/2014/main" val="4186343593"/>
                  </a:ext>
                </a:extLst>
              </a:tr>
              <a:tr h="516359">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en alternance</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en alternance</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en alternance</a:t>
                      </a:r>
                    </a:p>
                  </a:txBody>
                  <a:tcPr anchor="ctr"/>
                </a:tc>
                <a:extLst>
                  <a:ext uri="{0D108BD9-81ED-4DB2-BD59-A6C34878D82A}">
                    <a16:rowId xmlns:a16="http://schemas.microsoft.com/office/drawing/2014/main" val="3090577373"/>
                  </a:ext>
                </a:extLst>
              </a:tr>
            </a:tbl>
          </a:graphicData>
        </a:graphic>
      </p:graphicFrame>
      <p:sp>
        <p:nvSpPr>
          <p:cNvPr id="5" name="Rectangle 4">
            <a:extLst>
              <a:ext uri="{FF2B5EF4-FFF2-40B4-BE49-F238E27FC236}">
                <a16:creationId xmlns:a16="http://schemas.microsoft.com/office/drawing/2014/main" id="{A861716B-ADC9-EF2A-368F-ABB18E1CE4D7}"/>
              </a:ext>
            </a:extLst>
          </p:cNvPr>
          <p:cNvSpPr/>
          <p:nvPr/>
        </p:nvSpPr>
        <p:spPr>
          <a:xfrm>
            <a:off x="3751883" y="548640"/>
            <a:ext cx="6411193" cy="6040896"/>
          </a:xfrm>
          <a:prstGeom prst="rect">
            <a:avLst/>
          </a:prstGeom>
          <a:solidFill>
            <a:schemeClr val="accent1">
              <a:alpha val="71217"/>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11952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CA79A0D-6725-9A43-8748-BD2C4B998E65}"/>
            </a:ext>
          </a:extLst>
        </p:cNvPr>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1FA3A4E3-5F34-3B3D-099E-48928C527635}"/>
              </a:ext>
            </a:extLst>
          </p:cNvPr>
          <p:cNvPicPr>
            <a:picLocks noChangeAspect="1"/>
          </p:cNvPicPr>
          <p:nvPr/>
        </p:nvPicPr>
        <p:blipFill>
          <a:blip r:embed="rId3">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7145B156-251E-94F8-348B-EE49A18FB803}"/>
              </a:ext>
            </a:extLst>
          </p:cNvPr>
          <p:cNvSpPr/>
          <p:nvPr/>
        </p:nvSpPr>
        <p:spPr>
          <a:xfrm>
            <a:off x="-1"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3" name="Tableau 4">
            <a:extLst>
              <a:ext uri="{FF2B5EF4-FFF2-40B4-BE49-F238E27FC236}">
                <a16:creationId xmlns:a16="http://schemas.microsoft.com/office/drawing/2014/main" id="{19FE4501-029C-C538-EE03-551284220E96}"/>
              </a:ext>
            </a:extLst>
          </p:cNvPr>
          <p:cNvGraphicFramePr>
            <a:graphicFrameLocks noGrp="1"/>
          </p:cNvGraphicFramePr>
          <p:nvPr/>
        </p:nvGraphicFramePr>
        <p:xfrm>
          <a:off x="1588479" y="163326"/>
          <a:ext cx="8573832" cy="6949182"/>
        </p:xfrm>
        <a:graphic>
          <a:graphicData uri="http://schemas.openxmlformats.org/drawingml/2006/table">
            <a:tbl>
              <a:tblPr firstRow="1" bandRow="1">
                <a:tableStyleId>{5C22544A-7EE6-4342-B048-85BDC9FD1C3A}</a:tableStyleId>
              </a:tblPr>
              <a:tblGrid>
                <a:gridCol w="2143458">
                  <a:extLst>
                    <a:ext uri="{9D8B030D-6E8A-4147-A177-3AD203B41FA5}">
                      <a16:colId xmlns:a16="http://schemas.microsoft.com/office/drawing/2014/main" val="255087672"/>
                    </a:ext>
                  </a:extLst>
                </a:gridCol>
                <a:gridCol w="2143458">
                  <a:extLst>
                    <a:ext uri="{9D8B030D-6E8A-4147-A177-3AD203B41FA5}">
                      <a16:colId xmlns:a16="http://schemas.microsoft.com/office/drawing/2014/main" val="2570849217"/>
                    </a:ext>
                  </a:extLst>
                </a:gridCol>
                <a:gridCol w="2143458">
                  <a:extLst>
                    <a:ext uri="{9D8B030D-6E8A-4147-A177-3AD203B41FA5}">
                      <a16:colId xmlns:a16="http://schemas.microsoft.com/office/drawing/2014/main" val="1633816720"/>
                    </a:ext>
                  </a:extLst>
                </a:gridCol>
                <a:gridCol w="2143458">
                  <a:extLst>
                    <a:ext uri="{9D8B030D-6E8A-4147-A177-3AD203B41FA5}">
                      <a16:colId xmlns:a16="http://schemas.microsoft.com/office/drawing/2014/main" val="250766130"/>
                    </a:ext>
                  </a:extLst>
                </a:gridCol>
              </a:tblGrid>
              <a:tr h="337068">
                <a:tc gridSpan="4">
                  <a:txBody>
                    <a:bodyPr/>
                    <a:lstStyle/>
                    <a:p>
                      <a:r>
                        <a:rPr lang="fr-FR" b="0" dirty="0">
                          <a:latin typeface="Avenir Next Condensed" panose="020B0506020202020204" pitchFamily="34" charset="0"/>
                        </a:rPr>
                        <a:t>Planning de la formation</a:t>
                      </a:r>
                    </a:p>
                  </a:txBody>
                  <a:tcPr/>
                </a:tc>
                <a:tc hMerge="1">
                  <a:txBody>
                    <a:bodyPr/>
                    <a:lstStyle/>
                    <a:p>
                      <a:endParaRPr lang="fr-FR" b="0" dirty="0">
                        <a:latin typeface="Avenir Next Condensed" panose="020B0506020202020204" pitchFamily="34" charset="0"/>
                      </a:endParaRPr>
                    </a:p>
                  </a:txBody>
                  <a:tcPr/>
                </a:tc>
                <a:tc hMerge="1">
                  <a:txBody>
                    <a:bodyPr/>
                    <a:lstStyle/>
                    <a:p>
                      <a:endParaRPr lang="fr-FR" b="0" dirty="0">
                        <a:latin typeface="Avenir Next Condensed" panose="020B0506020202020204" pitchFamily="34" charset="0"/>
                      </a:endParaRPr>
                    </a:p>
                  </a:txBody>
                  <a:tcPr/>
                </a:tc>
                <a:tc hMerge="1">
                  <a:txBody>
                    <a:bodyPr/>
                    <a:lstStyle/>
                    <a:p>
                      <a:endParaRPr lang="fr-FR" b="0" dirty="0">
                        <a:latin typeface="Avenir Next Condensed" panose="020B0506020202020204" pitchFamily="34" charset="0"/>
                      </a:endParaRPr>
                    </a:p>
                  </a:txBody>
                  <a:tcPr/>
                </a:tc>
                <a:extLst>
                  <a:ext uri="{0D108BD9-81ED-4DB2-BD59-A6C34878D82A}">
                    <a16:rowId xmlns:a16="http://schemas.microsoft.com/office/drawing/2014/main" val="4102768011"/>
                  </a:ext>
                </a:extLst>
              </a:tr>
              <a:tr h="337068">
                <a:tc>
                  <a:txBody>
                    <a:bodyPr/>
                    <a:lstStyle/>
                    <a:p>
                      <a:r>
                        <a:rPr lang="fr-FR" b="0" dirty="0">
                          <a:latin typeface="Avenir Next Condensed" panose="020B0506020202020204" pitchFamily="34" charset="0"/>
                        </a:rPr>
                        <a:t>Jour</a:t>
                      </a:r>
                      <a:r>
                        <a:rPr lang="fr-FR" dirty="0">
                          <a:latin typeface="Avenir Next Condensed" panose="020B0506020202020204" pitchFamily="34" charset="0"/>
                        </a:rPr>
                        <a:t> </a:t>
                      </a:r>
                      <a:r>
                        <a:rPr lang="fr-FR" b="0" dirty="0">
                          <a:latin typeface="Avenir Next Condensed" panose="020B0506020202020204" pitchFamily="34" charset="0"/>
                        </a:rPr>
                        <a:t>1 Analogique</a:t>
                      </a:r>
                    </a:p>
                  </a:txBody>
                  <a:tcPr>
                    <a:solidFill>
                      <a:schemeClr val="accent1">
                        <a:lumMod val="60000"/>
                        <a:lumOff val="40000"/>
                      </a:schemeClr>
                    </a:solidFill>
                  </a:tcPr>
                </a:tc>
                <a:tc>
                  <a:txBody>
                    <a:bodyPr/>
                    <a:lstStyle/>
                    <a:p>
                      <a:r>
                        <a:rPr lang="fr-FR" b="0" dirty="0">
                          <a:latin typeface="Avenir Next Condensed" panose="020B0506020202020204" pitchFamily="34" charset="0"/>
                        </a:rPr>
                        <a:t>Jour 2 Digital</a:t>
                      </a:r>
                    </a:p>
                  </a:txBody>
                  <a:tcPr>
                    <a:solidFill>
                      <a:schemeClr val="accent1">
                        <a:lumMod val="60000"/>
                        <a:lumOff val="40000"/>
                      </a:schemeClr>
                    </a:solidFill>
                  </a:tcPr>
                </a:tc>
                <a:tc>
                  <a:txBody>
                    <a:bodyPr/>
                    <a:lstStyle/>
                    <a:p>
                      <a:r>
                        <a:rPr lang="fr-FR" b="0" dirty="0">
                          <a:latin typeface="Avenir Next Condensed" panose="020B0506020202020204" pitchFamily="34" charset="0"/>
                        </a:rPr>
                        <a:t>Jour 3 Réseaux</a:t>
                      </a:r>
                    </a:p>
                  </a:txBody>
                  <a:tcPr>
                    <a:solidFill>
                      <a:schemeClr val="accent1">
                        <a:lumMod val="60000"/>
                        <a:lumOff val="40000"/>
                      </a:schemeClr>
                    </a:solidFill>
                  </a:tcPr>
                </a:tc>
                <a:tc>
                  <a:txBody>
                    <a:bodyPr/>
                    <a:lstStyle/>
                    <a:p>
                      <a:r>
                        <a:rPr lang="fr-FR" b="0" dirty="0">
                          <a:latin typeface="Avenir Next Condensed" panose="020B0506020202020204" pitchFamily="34" charset="0"/>
                        </a:rPr>
                        <a:t>Jour 4 On air</a:t>
                      </a:r>
                    </a:p>
                  </a:txBody>
                  <a:tcPr>
                    <a:solidFill>
                      <a:schemeClr val="accent1">
                        <a:lumMod val="60000"/>
                        <a:lumOff val="40000"/>
                      </a:schemeClr>
                    </a:solidFill>
                  </a:tcPr>
                </a:tc>
                <a:extLst>
                  <a:ext uri="{0D108BD9-81ED-4DB2-BD59-A6C34878D82A}">
                    <a16:rowId xmlns:a16="http://schemas.microsoft.com/office/drawing/2014/main" val="2877951154"/>
                  </a:ext>
                </a:extLst>
              </a:tr>
              <a:tr h="1495063">
                <a:tc>
                  <a:txBody>
                    <a:bodyPr/>
                    <a:lstStyle/>
                    <a:p>
                      <a:pPr marL="285750" indent="-285750">
                        <a:buFont typeface="Police système Courant"/>
                        <a:buChar char="▸"/>
                      </a:pPr>
                      <a:endParaRPr lang="fr-FR" sz="1400" dirty="0">
                        <a:latin typeface="Avenir Next Condensed" panose="020B0506020202020204" pitchFamily="34" charset="0"/>
                      </a:endParaRPr>
                    </a:p>
                  </a:txBody>
                  <a:tcPr/>
                </a:tc>
                <a:tc>
                  <a:txBody>
                    <a:bodyPr/>
                    <a:lstStyle/>
                    <a:p>
                      <a:pPr marL="285750" indent="-285750">
                        <a:buFont typeface="Police système Courant"/>
                        <a:buChar char="▸"/>
                      </a:pPr>
                      <a:r>
                        <a:rPr lang="fr-FR" sz="1400" dirty="0">
                          <a:latin typeface="Avenir Next Condensed" panose="020B0506020202020204" pitchFamily="34" charset="0"/>
                        </a:rPr>
                        <a:t>Spécificités des consoles  numériques</a:t>
                      </a:r>
                    </a:p>
                    <a:p>
                      <a:pPr marL="285750" indent="-285750">
                        <a:buFont typeface="Police système Courant"/>
                        <a:buChar char="▸"/>
                      </a:pPr>
                      <a:r>
                        <a:rPr lang="fr-FR" sz="1400" dirty="0">
                          <a:latin typeface="Avenir Next Condensed" panose="020B0506020202020204" pitchFamily="34" charset="0"/>
                        </a:rPr>
                        <a:t>Numérisation du son, A/D D/A , fréquence d’échantillonnage</a:t>
                      </a:r>
                    </a:p>
                    <a:p>
                      <a:pPr marL="285750" indent="-285750">
                        <a:buFont typeface="Police système Courant"/>
                        <a:buChar char="▸"/>
                      </a:pPr>
                      <a:r>
                        <a:rPr lang="fr-FR" sz="1400" dirty="0">
                          <a:latin typeface="Avenir Next Condensed" panose="020B0506020202020204" pitchFamily="34" charset="0"/>
                        </a:rPr>
                        <a:t>Patch in/ out (</a:t>
                      </a:r>
                      <a:r>
                        <a:rPr lang="fr-FR" sz="1400" dirty="0" err="1">
                          <a:latin typeface="Avenir Next Condensed" panose="020B0506020202020204" pitchFamily="34" charset="0"/>
                        </a:rPr>
                        <a:t>Routing</a:t>
                      </a:r>
                      <a:r>
                        <a:rPr lang="fr-FR" sz="1400" dirty="0">
                          <a:latin typeface="Avenir Next Condensed" panose="020B0506020202020204" pitchFamily="34" charset="0"/>
                        </a:rPr>
                        <a:t>)</a:t>
                      </a:r>
                    </a:p>
                  </a:txBody>
                  <a:tcPr/>
                </a:tc>
                <a:tc>
                  <a:txBody>
                    <a:bodyPr/>
                    <a:lstStyle/>
                    <a:p>
                      <a:pPr marL="285750" indent="-285750">
                        <a:buFont typeface="Police système Courant"/>
                        <a:buChar char="▸"/>
                      </a:pPr>
                      <a:r>
                        <a:rPr lang="fr-FR" sz="1400" dirty="0">
                          <a:latin typeface="Avenir Next Condensed" panose="020B0506020202020204" pitchFamily="34" charset="0"/>
                        </a:rPr>
                        <a:t>Les messages MIDI utilisés en régie</a:t>
                      </a:r>
                    </a:p>
                    <a:p>
                      <a:pPr marL="285750" indent="-285750">
                        <a:buFont typeface="Police système Courant"/>
                        <a:buChar char="▸"/>
                      </a:pPr>
                      <a:r>
                        <a:rPr lang="fr-FR" sz="1400" dirty="0">
                          <a:latin typeface="Avenir Next Condensed" panose="020B0506020202020204" pitchFamily="34" charset="0"/>
                        </a:rPr>
                        <a:t>OSC (open </a:t>
                      </a:r>
                      <a:r>
                        <a:rPr lang="fr-FR" sz="1400" dirty="0" err="1">
                          <a:latin typeface="Avenir Next Condensed" panose="020B0506020202020204" pitchFamily="34" charset="0"/>
                        </a:rPr>
                        <a:t>sound</a:t>
                      </a:r>
                      <a:r>
                        <a:rPr lang="fr-FR" sz="1400" dirty="0">
                          <a:latin typeface="Avenir Next Condensed" panose="020B0506020202020204" pitchFamily="34" charset="0"/>
                        </a:rPr>
                        <a:t> control)</a:t>
                      </a:r>
                    </a:p>
                    <a:p>
                      <a:pPr marL="285750" indent="-285750">
                        <a:buFont typeface="Police système Courant"/>
                        <a:buChar char="▸"/>
                      </a:pPr>
                      <a:r>
                        <a:rPr lang="fr-FR" sz="1400" dirty="0">
                          <a:latin typeface="Avenir Next Condensed" panose="020B0506020202020204" pitchFamily="34" charset="0"/>
                        </a:rPr>
                        <a:t>Exercices pratiques avec Max/ </a:t>
                      </a:r>
                      <a:r>
                        <a:rPr lang="fr-FR" sz="1400" dirty="0" err="1">
                          <a:latin typeface="Avenir Next Condensed" panose="020B0506020202020204" pitchFamily="34" charset="0"/>
                        </a:rPr>
                        <a:t>msp</a:t>
                      </a:r>
                      <a:endParaRPr lang="fr-FR" sz="1400" dirty="0">
                        <a:latin typeface="Avenir Next Condensed" panose="020B0506020202020204" pitchFamily="34" charset="0"/>
                      </a:endParaRPr>
                    </a:p>
                  </a:txBody>
                  <a:tcPr/>
                </a:tc>
                <a:tc>
                  <a:txBody>
                    <a:bodyPr/>
                    <a:lstStyle/>
                    <a:p>
                      <a:pPr marL="285750" indent="-285750">
                        <a:buFont typeface="Police système Courant"/>
                        <a:buChar char="▸"/>
                      </a:pPr>
                      <a:r>
                        <a:rPr lang="fr-FR" sz="1400" dirty="0">
                          <a:latin typeface="Avenir Next Condensed" panose="020B0506020202020204" pitchFamily="34" charset="0"/>
                        </a:rPr>
                        <a:t>Préparation de l’atelier </a:t>
                      </a:r>
                    </a:p>
                    <a:p>
                      <a:pPr marL="285750" indent="-285750">
                        <a:buFont typeface="Police système Courant"/>
                        <a:buChar char="▸"/>
                      </a:pPr>
                      <a:r>
                        <a:rPr lang="fr-FR" sz="1400" dirty="0">
                          <a:latin typeface="Avenir Next Condensed" panose="020B0506020202020204" pitchFamily="34" charset="0"/>
                        </a:rPr>
                        <a:t>Câblage de l’installation</a:t>
                      </a:r>
                    </a:p>
                    <a:p>
                      <a:pPr marL="285750" indent="-285750">
                        <a:buFont typeface="Police système Courant"/>
                        <a:buChar char="▸"/>
                      </a:pPr>
                      <a:r>
                        <a:rPr lang="fr-FR" sz="1400" dirty="0">
                          <a:latin typeface="Avenir Next Condensed" panose="020B0506020202020204" pitchFamily="34" charset="0"/>
                        </a:rPr>
                        <a:t>Installation des micros et des DPA </a:t>
                      </a:r>
                    </a:p>
                  </a:txBody>
                  <a:tcPr/>
                </a:tc>
                <a:extLst>
                  <a:ext uri="{0D108BD9-81ED-4DB2-BD59-A6C34878D82A}">
                    <a16:rowId xmlns:a16="http://schemas.microsoft.com/office/drawing/2014/main" val="3594905097"/>
                  </a:ext>
                </a:extLst>
              </a:tr>
              <a:tr h="280890">
                <a:tc>
                  <a:txBody>
                    <a:bodyPr/>
                    <a:lstStyle/>
                    <a:p>
                      <a:pPr marL="285750" indent="-285750">
                        <a:buFont typeface="Police système Courant"/>
                        <a:buChar char="▸"/>
                      </a:pPr>
                      <a:r>
                        <a:rPr lang="fr-FR" sz="1400" dirty="0">
                          <a:latin typeface="Avenir Next Condensed" panose="020B0506020202020204" pitchFamily="34" charset="0"/>
                        </a:rPr>
                        <a:t>Début 14h</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(15 min)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(15 min)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(15 min)</a:t>
                      </a:r>
                    </a:p>
                  </a:txBody>
                  <a:tcPr anchor="ctr"/>
                </a:tc>
                <a:extLst>
                  <a:ext uri="{0D108BD9-81ED-4DB2-BD59-A6C34878D82A}">
                    <a16:rowId xmlns:a16="http://schemas.microsoft.com/office/drawing/2014/main" val="1899056173"/>
                  </a:ext>
                </a:extLst>
              </a:tr>
              <a:tr h="1067381">
                <a:tc>
                  <a:txBody>
                    <a:bodyPr/>
                    <a:lstStyle/>
                    <a:p>
                      <a:pPr marL="285750" indent="-285750">
                        <a:buFont typeface="Police système Courant"/>
                        <a:buChar char="▸"/>
                      </a:pPr>
                      <a:r>
                        <a:rPr lang="fr-FR" sz="1400" dirty="0">
                          <a:latin typeface="Avenir Next Condensed" panose="020B0506020202020204" pitchFamily="34" charset="0"/>
                        </a:rPr>
                        <a:t>Principes des consoles</a:t>
                      </a:r>
                    </a:p>
                    <a:p>
                      <a:pPr marL="285750" indent="-285750">
                        <a:buFont typeface="Police système Courant"/>
                        <a:buChar char="▸"/>
                      </a:pPr>
                      <a:r>
                        <a:rPr lang="fr-FR" sz="1400" dirty="0">
                          <a:latin typeface="Avenir Next Condensed" panose="020B0506020202020204" pitchFamily="34" charset="0"/>
                        </a:rPr>
                        <a:t>Les sources et leurs niveaux électriques</a:t>
                      </a:r>
                    </a:p>
                    <a:p>
                      <a:pPr marL="285750" indent="-285750">
                        <a:buFont typeface="Police système Courant"/>
                        <a:buChar char="▸"/>
                      </a:pPr>
                      <a:r>
                        <a:rPr lang="fr-FR" sz="1400" dirty="0">
                          <a:latin typeface="Avenir Next Condensed" panose="020B0506020202020204" pitchFamily="34" charset="0"/>
                        </a:rPr>
                        <a:t>Le flux audio au travers de la console (les fontaines)</a:t>
                      </a:r>
                    </a:p>
                  </a:txBody>
                  <a:tcPr/>
                </a:tc>
                <a:tc>
                  <a:txBody>
                    <a:bodyPr/>
                    <a:lstStyle/>
                    <a:p>
                      <a:pPr marL="285750" indent="-285750">
                        <a:buFont typeface="Police système Courant"/>
                        <a:buChar char="▸"/>
                      </a:pPr>
                      <a:r>
                        <a:rPr lang="fr-FR" sz="1400" dirty="0">
                          <a:latin typeface="Avenir Next Condensed" panose="020B0506020202020204" pitchFamily="34" charset="0"/>
                        </a:rPr>
                        <a:t>Groupe, Dca, Matrice, retour d’effet</a:t>
                      </a:r>
                    </a:p>
                    <a:p>
                      <a:pPr marL="285750" indent="-285750">
                        <a:buFont typeface="Police système Courant"/>
                        <a:buChar char="▸"/>
                      </a:pPr>
                      <a:r>
                        <a:rPr lang="fr-FR" sz="1400" dirty="0">
                          <a:latin typeface="Avenir Next Condensed" panose="020B0506020202020204" pitchFamily="34" charset="0"/>
                        </a:rPr>
                        <a:t>Memory / </a:t>
                      </a:r>
                      <a:r>
                        <a:rPr lang="fr-FR" sz="1400" dirty="0" err="1">
                          <a:latin typeface="Avenir Next Condensed" panose="020B0506020202020204" pitchFamily="34" charset="0"/>
                        </a:rPr>
                        <a:t>Racall</a:t>
                      </a:r>
                      <a:r>
                        <a:rPr lang="fr-FR" sz="1400" dirty="0">
                          <a:latin typeface="Avenir Next Condensed" panose="020B0506020202020204" pitchFamily="34" charset="0"/>
                        </a:rPr>
                        <a:t> </a:t>
                      </a:r>
                      <a:r>
                        <a:rPr lang="fr-FR" sz="1400" dirty="0" err="1">
                          <a:latin typeface="Avenir Next Condensed" panose="020B0506020202020204" pitchFamily="34" charset="0"/>
                        </a:rPr>
                        <a:t>safe</a:t>
                      </a: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Librairies</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Schéma bloc d’une console</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Assemblage d’une console virtuelle avec Max/</a:t>
                      </a:r>
                      <a:r>
                        <a:rPr lang="fr-FR" sz="1400" dirty="0" err="1">
                          <a:latin typeface="Avenir Next Condensed" panose="020B0506020202020204" pitchFamily="34" charset="0"/>
                        </a:rPr>
                        <a:t>msp</a:t>
                      </a:r>
                      <a:endParaRPr lang="fr-FR" sz="1400" dirty="0">
                        <a:latin typeface="Avenir Next Condensed" panose="020B0506020202020204" pitchFamily="34" charset="0"/>
                      </a:endParaRPr>
                    </a:p>
                    <a:p>
                      <a:pPr marL="285750" indent="-285750">
                        <a:buFont typeface="Police système Courant"/>
                        <a:buChar char="▸"/>
                      </a:pPr>
                      <a:endParaRPr lang="fr-FR" sz="1400" dirty="0">
                        <a:latin typeface="Avenir Next Condensed" panose="020B0506020202020204" pitchFamily="34" charset="0"/>
                      </a:endParaRPr>
                    </a:p>
                  </a:txBody>
                  <a:tcPr/>
                </a:tc>
                <a:tc>
                  <a:txBody>
                    <a:bodyPr/>
                    <a:lstStyle/>
                    <a:p>
                      <a:pPr marL="285750" indent="-285750">
                        <a:buFont typeface="Police système Courant"/>
                        <a:buChar char="▸"/>
                      </a:pPr>
                      <a:r>
                        <a:rPr lang="fr-FR" sz="1400" dirty="0">
                          <a:latin typeface="Avenir Next Condensed" panose="020B0506020202020204" pitchFamily="34" charset="0"/>
                        </a:rPr>
                        <a:t>Mise en application MIDI, OSC , AES 50,  Dante</a:t>
                      </a:r>
                    </a:p>
                    <a:p>
                      <a:pPr marL="285750" indent="-285750">
                        <a:buFont typeface="Police système Courant"/>
                        <a:buChar char="▸"/>
                      </a:pPr>
                      <a:r>
                        <a:rPr lang="fr-FR" sz="1400" dirty="0">
                          <a:latin typeface="Avenir Next Condensed" panose="020B0506020202020204" pitchFamily="34" charset="0"/>
                        </a:rPr>
                        <a:t>Synchronisation </a:t>
                      </a:r>
                      <a:r>
                        <a:rPr lang="fr-FR" sz="1400" dirty="0" err="1">
                          <a:latin typeface="Avenir Next Condensed" panose="020B0506020202020204" pitchFamily="34" charset="0"/>
                        </a:rPr>
                        <a:t>Qlab</a:t>
                      </a:r>
                      <a:r>
                        <a:rPr lang="fr-FR" sz="1400" dirty="0">
                          <a:latin typeface="Avenir Next Condensed" panose="020B0506020202020204" pitchFamily="34" charset="0"/>
                        </a:rPr>
                        <a:t> et </a:t>
                      </a:r>
                      <a:r>
                        <a:rPr lang="fr-FR" sz="1400" dirty="0" err="1">
                          <a:latin typeface="Avenir Next Condensed" panose="020B0506020202020204" pitchFamily="34" charset="0"/>
                        </a:rPr>
                        <a:t>D:light</a:t>
                      </a:r>
                      <a:r>
                        <a:rPr lang="fr-FR" sz="1400" dirty="0">
                          <a:latin typeface="Avenir Next Condensed" panose="020B0506020202020204" pitchFamily="34" charset="0"/>
                        </a:rPr>
                        <a:t> via OSC</a:t>
                      </a:r>
                    </a:p>
                    <a:p>
                      <a:pPr marL="285750" indent="-285750">
                        <a:buFont typeface="Police système Courant"/>
                        <a:buChar char="▸"/>
                      </a:pPr>
                      <a:r>
                        <a:rPr lang="fr-FR" sz="1400" dirty="0">
                          <a:latin typeface="Avenir Next Condensed" panose="020B0506020202020204" pitchFamily="34" charset="0"/>
                        </a:rPr>
                        <a:t>Contrôle de la M32 via MIDI et OSC</a:t>
                      </a:r>
                    </a:p>
                    <a:p>
                      <a:pPr marL="285750" indent="-285750">
                        <a:buFont typeface="Police système Courant"/>
                        <a:buChar char="▸"/>
                      </a:pPr>
                      <a:endParaRPr lang="fr-FR" sz="1400" dirty="0">
                        <a:latin typeface="Avenir Next Condensed" panose="020B0506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Police système Courant"/>
                        <a:buNone/>
                        <a:tabLst/>
                        <a:defRPr/>
                      </a:pPr>
                      <a:r>
                        <a:rPr lang="fr-FR" sz="1400" dirty="0">
                          <a:latin typeface="Avenir Next Condensed" panose="020B0506020202020204" pitchFamily="34" charset="0"/>
                        </a:rPr>
                        <a:t>Atelier Pratique en présence de 2 </a:t>
                      </a:r>
                      <a:r>
                        <a:rPr lang="fr-FR" sz="1400" dirty="0" err="1">
                          <a:latin typeface="Avenir Next Condensed" panose="020B0506020202020204" pitchFamily="34" charset="0"/>
                        </a:rPr>
                        <a:t>comédien.nes</a:t>
                      </a:r>
                      <a:r>
                        <a:rPr lang="fr-FR" sz="1400" dirty="0">
                          <a:latin typeface="Avenir Next Condensed" panose="020B0506020202020204" pitchFamily="34" charset="0"/>
                        </a:rPr>
                        <a:t> /</a:t>
                      </a:r>
                      <a:r>
                        <a:rPr lang="fr-FR" sz="1400" dirty="0" err="1">
                          <a:latin typeface="Avenir Next Condensed" panose="020B0506020202020204" pitchFamily="34" charset="0"/>
                        </a:rPr>
                        <a:t>muiscien.nes</a:t>
                      </a:r>
                      <a:endParaRPr lang="fr-FR" sz="1400" dirty="0">
                        <a:latin typeface="Avenir Next Condensed" panose="020B0506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Police système Courant"/>
                        <a:buNone/>
                        <a:tabLst/>
                        <a:defRPr/>
                      </a:pP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Amplification voix (soutien ou présence). </a:t>
                      </a:r>
                    </a:p>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Filtrage, compression effet</a:t>
                      </a:r>
                    </a:p>
                    <a:p>
                      <a:pPr marL="285750" indent="-285750">
                        <a:buFont typeface="Police système Courant"/>
                        <a:buChar char="▸"/>
                      </a:pPr>
                      <a:endParaRPr lang="fr-FR" sz="1400" dirty="0">
                        <a:latin typeface="Avenir Next Condensed" panose="020B0506020202020204" pitchFamily="34" charset="0"/>
                      </a:endParaRPr>
                    </a:p>
                    <a:p>
                      <a:pPr marL="285750" indent="-285750">
                        <a:buFont typeface="Police système Courant"/>
                        <a:buChar char="▸"/>
                      </a:pPr>
                      <a:endParaRPr lang="fr-FR" sz="1400" dirty="0">
                        <a:latin typeface="Avenir Next Condensed" panose="020B0506020202020204" pitchFamily="34" charset="0"/>
                      </a:endParaRPr>
                    </a:p>
                  </a:txBody>
                  <a:tcPr/>
                </a:tc>
                <a:extLst>
                  <a:ext uri="{0D108BD9-81ED-4DB2-BD59-A6C34878D82A}">
                    <a16:rowId xmlns:a16="http://schemas.microsoft.com/office/drawing/2014/main" val="42914075"/>
                  </a:ext>
                </a:extLst>
              </a:tr>
              <a:tr h="280890">
                <a:tc>
                  <a:txBody>
                    <a:bodyPr/>
                    <a:lstStyle/>
                    <a:p>
                      <a:pPr marL="285750" indent="-285750">
                        <a:buFont typeface="Police système Courant"/>
                        <a:buChar char="▸"/>
                      </a:pPr>
                      <a:r>
                        <a:rPr lang="fr-FR" sz="1400" dirty="0">
                          <a:latin typeface="Avenir Next Condensed" panose="020B0506020202020204" pitchFamily="34" charset="0"/>
                        </a:rPr>
                        <a:t>Pause (15 min)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déjeuner (1h)</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déjeuner (1h)</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déjeuner (1h)</a:t>
                      </a:r>
                    </a:p>
                  </a:txBody>
                  <a:tcPr anchor="ctr"/>
                </a:tc>
                <a:extLst>
                  <a:ext uri="{0D108BD9-81ED-4DB2-BD59-A6C34878D82A}">
                    <a16:rowId xmlns:a16="http://schemas.microsoft.com/office/drawing/2014/main" val="303955548"/>
                  </a:ext>
                </a:extLst>
              </a:tr>
              <a:tr h="1713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latin typeface="Avenir Next Condensed" panose="020B0506020202020204" pitchFamily="34" charset="0"/>
                        </a:rPr>
                        <a:t>Atelier pratique :</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Réglage du gain</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Filtrage de base (Low </a:t>
                      </a:r>
                      <a:r>
                        <a:rPr lang="fr-FR" sz="1400" dirty="0" err="1">
                          <a:latin typeface="Avenir Next Condensed" panose="020B0506020202020204" pitchFamily="34" charset="0"/>
                        </a:rPr>
                        <a:t>cut</a:t>
                      </a:r>
                      <a:r>
                        <a:rPr lang="fr-FR" sz="1400" dirty="0">
                          <a:latin typeface="Avenir Next Condensed" panose="020B0506020202020204" pitchFamily="34" charset="0"/>
                        </a:rPr>
                        <a:t> etc.)</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txBody>
                  <a:tcPr/>
                </a:tc>
                <a:tc>
                  <a:txBody>
                    <a:bodyPr/>
                    <a:lstStyle/>
                    <a:p>
                      <a:pPr marL="0" indent="0">
                        <a:buFont typeface="Arial" panose="020B0604020202020204" pitchFamily="34" charset="0"/>
                        <a:buNone/>
                      </a:pPr>
                      <a:r>
                        <a:rPr lang="fr-FR" sz="1400" dirty="0">
                          <a:latin typeface="Avenir Next Condensed" panose="020B0506020202020204" pitchFamily="34" charset="0"/>
                        </a:rPr>
                        <a:t>Atelier pratique :</a:t>
                      </a:r>
                    </a:p>
                    <a:p>
                      <a:pPr marL="0" indent="0">
                        <a:buFont typeface="Arial" panose="020B0604020202020204" pitchFamily="34" charset="0"/>
                        <a:buNone/>
                      </a:pPr>
                      <a:endParaRPr lang="fr-FR" sz="1400" dirty="0">
                        <a:latin typeface="Avenir Next Condensed" panose="020B0506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Envoi vers des retours de scène</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Envoi vers des effets</a:t>
                      </a:r>
                    </a:p>
                    <a:p>
                      <a:pPr marL="0" indent="0">
                        <a:buFont typeface="Arial" panose="020B0604020202020204" pitchFamily="34" charset="0"/>
                        <a:buNone/>
                      </a:pPr>
                      <a:endParaRPr lang="fr-FR" sz="1400" dirty="0">
                        <a:latin typeface="Avenir Next Condensed" panose="020B0506020202020204" pitchFamily="34" charset="0"/>
                      </a:endParaRPr>
                    </a:p>
                  </a:txBody>
                  <a:tcPr/>
                </a:tc>
                <a:tc>
                  <a:txBody>
                    <a:bodyPr/>
                    <a:lstStyle/>
                    <a:p>
                      <a:pPr marL="0" indent="0">
                        <a:buFont typeface="Arial" panose="020B0604020202020204" pitchFamily="34" charset="0"/>
                        <a:buNone/>
                      </a:pPr>
                      <a:r>
                        <a:rPr lang="fr-FR" sz="1400" dirty="0">
                          <a:latin typeface="Avenir Next Condensed" panose="020B0506020202020204" pitchFamily="34" charset="0"/>
                        </a:rPr>
                        <a:t>Atelier pratique:</a:t>
                      </a:r>
                    </a:p>
                    <a:p>
                      <a:pPr marL="0" indent="0">
                        <a:buFont typeface="Arial" panose="020B0604020202020204" pitchFamily="34" charset="0"/>
                        <a:buNone/>
                      </a:pP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Routage Logiciel – console pour de la </a:t>
                      </a:r>
                      <a:r>
                        <a:rPr lang="fr-FR" sz="1400" dirty="0" err="1">
                          <a:latin typeface="Avenir Next Condensed" panose="020B0506020202020204" pitchFamily="34" charset="0"/>
                        </a:rPr>
                        <a:t>multi-diffusion</a:t>
                      </a:r>
                      <a:r>
                        <a:rPr lang="fr-FR" sz="1400" dirty="0">
                          <a:latin typeface="Avenir Next Condensed" panose="020B0506020202020204" pitchFamily="34" charset="0"/>
                        </a:rPr>
                        <a:t> / spatialisation avec Live et </a:t>
                      </a:r>
                      <a:r>
                        <a:rPr lang="fr-FR" sz="1400" dirty="0" err="1">
                          <a:latin typeface="Avenir Next Condensed" panose="020B0506020202020204" pitchFamily="34" charset="0"/>
                        </a:rPr>
                        <a:t>Qlab</a:t>
                      </a:r>
                      <a:r>
                        <a:rPr lang="fr-FR" sz="1400" dirty="0">
                          <a:latin typeface="Avenir Next Condensed" panose="020B0506020202020204" pitchFamily="34" charset="0"/>
                        </a:rPr>
                        <a:t>.</a:t>
                      </a:r>
                    </a:p>
                    <a:p>
                      <a:pPr marL="285750" indent="-285750">
                        <a:buFont typeface="Police système Courant"/>
                        <a:buChar char="▸"/>
                      </a:pPr>
                      <a:r>
                        <a:rPr lang="fr-FR" sz="1400" dirty="0">
                          <a:latin typeface="Avenir Next Condensed" panose="020B0506020202020204" pitchFamily="34" charset="0"/>
                        </a:rPr>
                        <a:t>Quelques outils de spatialisation.</a:t>
                      </a:r>
                    </a:p>
                  </a:txBody>
                  <a:tcPr/>
                </a:tc>
                <a:tc>
                  <a:txBody>
                    <a:bodyPr/>
                    <a:lstStyle/>
                    <a:p>
                      <a:pPr marL="0" indent="0">
                        <a:buFont typeface="Police système Courant"/>
                        <a:buNone/>
                      </a:pPr>
                      <a:r>
                        <a:rPr lang="fr-FR" sz="1400" dirty="0">
                          <a:latin typeface="Avenir Next Condensed" panose="020B0506020202020204" pitchFamily="34" charset="0"/>
                        </a:rPr>
                        <a:t>Atelier pratique :</a:t>
                      </a:r>
                    </a:p>
                    <a:p>
                      <a:pPr marL="0" indent="0">
                        <a:buFont typeface="Police système Courant"/>
                        <a:buNone/>
                      </a:pP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Suite</a:t>
                      </a:r>
                    </a:p>
                    <a:p>
                      <a:pPr marL="285750" indent="-285750">
                        <a:buFont typeface="Police système Courant"/>
                        <a:buChar char="▸"/>
                      </a:pPr>
                      <a:r>
                        <a:rPr lang="fr-FR" sz="1400" dirty="0">
                          <a:latin typeface="Avenir Next Condensed" panose="020B0506020202020204" pitchFamily="34" charset="0"/>
                        </a:rPr>
                        <a:t>Débriefing</a:t>
                      </a:r>
                    </a:p>
                  </a:txBody>
                  <a:tcPr/>
                </a:tc>
                <a:extLst>
                  <a:ext uri="{0D108BD9-81ED-4DB2-BD59-A6C34878D82A}">
                    <a16:rowId xmlns:a16="http://schemas.microsoft.com/office/drawing/2014/main" val="4186343593"/>
                  </a:ext>
                </a:extLst>
              </a:tr>
              <a:tr h="516359">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en alternance</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en alternance</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en alternance</a:t>
                      </a:r>
                    </a:p>
                  </a:txBody>
                  <a:tcPr anchor="ctr"/>
                </a:tc>
                <a:extLst>
                  <a:ext uri="{0D108BD9-81ED-4DB2-BD59-A6C34878D82A}">
                    <a16:rowId xmlns:a16="http://schemas.microsoft.com/office/drawing/2014/main" val="3090577373"/>
                  </a:ext>
                </a:extLst>
              </a:tr>
            </a:tbl>
          </a:graphicData>
        </a:graphic>
      </p:graphicFrame>
      <p:sp>
        <p:nvSpPr>
          <p:cNvPr id="5" name="Rectangle 4">
            <a:extLst>
              <a:ext uri="{FF2B5EF4-FFF2-40B4-BE49-F238E27FC236}">
                <a16:creationId xmlns:a16="http://schemas.microsoft.com/office/drawing/2014/main" id="{1ECF7BA4-D301-9D2D-7870-81A35989EFA6}"/>
              </a:ext>
            </a:extLst>
          </p:cNvPr>
          <p:cNvSpPr/>
          <p:nvPr/>
        </p:nvSpPr>
        <p:spPr>
          <a:xfrm>
            <a:off x="5871411" y="538085"/>
            <a:ext cx="4291665" cy="6051451"/>
          </a:xfrm>
          <a:prstGeom prst="rect">
            <a:avLst/>
          </a:prstGeom>
          <a:solidFill>
            <a:schemeClr val="accent1">
              <a:alpha val="71217"/>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619D28F5-E338-FA87-D766-D3E9CB6E6D71}"/>
              </a:ext>
            </a:extLst>
          </p:cNvPr>
          <p:cNvSpPr/>
          <p:nvPr/>
        </p:nvSpPr>
        <p:spPr>
          <a:xfrm>
            <a:off x="1584114" y="539015"/>
            <a:ext cx="2140864" cy="6051451"/>
          </a:xfrm>
          <a:prstGeom prst="rect">
            <a:avLst/>
          </a:prstGeom>
          <a:solidFill>
            <a:schemeClr val="accent1">
              <a:alpha val="71217"/>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168366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C97E90-01EC-A07C-33DE-0695A43BE681}"/>
            </a:ext>
          </a:extLst>
        </p:cNvPr>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BF4BAA9A-D33C-EC20-33C5-EF16EDA627F2}"/>
              </a:ext>
            </a:extLst>
          </p:cNvPr>
          <p:cNvPicPr>
            <a:picLocks noChangeAspect="1"/>
          </p:cNvPicPr>
          <p:nvPr/>
        </p:nvPicPr>
        <p:blipFill>
          <a:blip r:embed="rId3">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BCF42489-B1D7-0064-AAEF-545FE1CEB7B2}"/>
              </a:ext>
            </a:extLst>
          </p:cNvPr>
          <p:cNvSpPr/>
          <p:nvPr/>
        </p:nvSpPr>
        <p:spPr>
          <a:xfrm>
            <a:off x="-1"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3" name="Tableau 4">
            <a:extLst>
              <a:ext uri="{FF2B5EF4-FFF2-40B4-BE49-F238E27FC236}">
                <a16:creationId xmlns:a16="http://schemas.microsoft.com/office/drawing/2014/main" id="{54B42296-A9D8-561E-80E2-382E6E1585A0}"/>
              </a:ext>
            </a:extLst>
          </p:cNvPr>
          <p:cNvGraphicFramePr>
            <a:graphicFrameLocks noGrp="1"/>
          </p:cNvGraphicFramePr>
          <p:nvPr/>
        </p:nvGraphicFramePr>
        <p:xfrm>
          <a:off x="1588479" y="163326"/>
          <a:ext cx="8573832" cy="6949182"/>
        </p:xfrm>
        <a:graphic>
          <a:graphicData uri="http://schemas.openxmlformats.org/drawingml/2006/table">
            <a:tbl>
              <a:tblPr firstRow="1" bandRow="1">
                <a:tableStyleId>{5C22544A-7EE6-4342-B048-85BDC9FD1C3A}</a:tableStyleId>
              </a:tblPr>
              <a:tblGrid>
                <a:gridCol w="2143458">
                  <a:extLst>
                    <a:ext uri="{9D8B030D-6E8A-4147-A177-3AD203B41FA5}">
                      <a16:colId xmlns:a16="http://schemas.microsoft.com/office/drawing/2014/main" val="255087672"/>
                    </a:ext>
                  </a:extLst>
                </a:gridCol>
                <a:gridCol w="2143458">
                  <a:extLst>
                    <a:ext uri="{9D8B030D-6E8A-4147-A177-3AD203B41FA5}">
                      <a16:colId xmlns:a16="http://schemas.microsoft.com/office/drawing/2014/main" val="2570849217"/>
                    </a:ext>
                  </a:extLst>
                </a:gridCol>
                <a:gridCol w="2143458">
                  <a:extLst>
                    <a:ext uri="{9D8B030D-6E8A-4147-A177-3AD203B41FA5}">
                      <a16:colId xmlns:a16="http://schemas.microsoft.com/office/drawing/2014/main" val="1633816720"/>
                    </a:ext>
                  </a:extLst>
                </a:gridCol>
                <a:gridCol w="2143458">
                  <a:extLst>
                    <a:ext uri="{9D8B030D-6E8A-4147-A177-3AD203B41FA5}">
                      <a16:colId xmlns:a16="http://schemas.microsoft.com/office/drawing/2014/main" val="250766130"/>
                    </a:ext>
                  </a:extLst>
                </a:gridCol>
              </a:tblGrid>
              <a:tr h="337068">
                <a:tc gridSpan="4">
                  <a:txBody>
                    <a:bodyPr/>
                    <a:lstStyle/>
                    <a:p>
                      <a:r>
                        <a:rPr lang="fr-FR" b="0" dirty="0">
                          <a:latin typeface="Avenir Next Condensed" panose="020B0506020202020204" pitchFamily="34" charset="0"/>
                        </a:rPr>
                        <a:t>Planning de la formation</a:t>
                      </a:r>
                    </a:p>
                  </a:txBody>
                  <a:tcPr/>
                </a:tc>
                <a:tc hMerge="1">
                  <a:txBody>
                    <a:bodyPr/>
                    <a:lstStyle/>
                    <a:p>
                      <a:endParaRPr lang="fr-FR" b="0" dirty="0">
                        <a:latin typeface="Avenir Next Condensed" panose="020B0506020202020204" pitchFamily="34" charset="0"/>
                      </a:endParaRPr>
                    </a:p>
                  </a:txBody>
                  <a:tcPr/>
                </a:tc>
                <a:tc hMerge="1">
                  <a:txBody>
                    <a:bodyPr/>
                    <a:lstStyle/>
                    <a:p>
                      <a:endParaRPr lang="fr-FR" b="0" dirty="0">
                        <a:latin typeface="Avenir Next Condensed" panose="020B0506020202020204" pitchFamily="34" charset="0"/>
                      </a:endParaRPr>
                    </a:p>
                  </a:txBody>
                  <a:tcPr/>
                </a:tc>
                <a:tc hMerge="1">
                  <a:txBody>
                    <a:bodyPr/>
                    <a:lstStyle/>
                    <a:p>
                      <a:endParaRPr lang="fr-FR" b="0" dirty="0">
                        <a:latin typeface="Avenir Next Condensed" panose="020B0506020202020204" pitchFamily="34" charset="0"/>
                      </a:endParaRPr>
                    </a:p>
                  </a:txBody>
                  <a:tcPr/>
                </a:tc>
                <a:extLst>
                  <a:ext uri="{0D108BD9-81ED-4DB2-BD59-A6C34878D82A}">
                    <a16:rowId xmlns:a16="http://schemas.microsoft.com/office/drawing/2014/main" val="4102768011"/>
                  </a:ext>
                </a:extLst>
              </a:tr>
              <a:tr h="337068">
                <a:tc>
                  <a:txBody>
                    <a:bodyPr/>
                    <a:lstStyle/>
                    <a:p>
                      <a:r>
                        <a:rPr lang="fr-FR" b="0" dirty="0">
                          <a:latin typeface="Avenir Next Condensed" panose="020B0506020202020204" pitchFamily="34" charset="0"/>
                        </a:rPr>
                        <a:t>Jour</a:t>
                      </a:r>
                      <a:r>
                        <a:rPr lang="fr-FR" dirty="0">
                          <a:latin typeface="Avenir Next Condensed" panose="020B0506020202020204" pitchFamily="34" charset="0"/>
                        </a:rPr>
                        <a:t> </a:t>
                      </a:r>
                      <a:r>
                        <a:rPr lang="fr-FR" b="0" dirty="0">
                          <a:latin typeface="Avenir Next Condensed" panose="020B0506020202020204" pitchFamily="34" charset="0"/>
                        </a:rPr>
                        <a:t>1 Analogique</a:t>
                      </a:r>
                    </a:p>
                  </a:txBody>
                  <a:tcPr>
                    <a:solidFill>
                      <a:schemeClr val="accent1">
                        <a:lumMod val="60000"/>
                        <a:lumOff val="40000"/>
                      </a:schemeClr>
                    </a:solidFill>
                  </a:tcPr>
                </a:tc>
                <a:tc>
                  <a:txBody>
                    <a:bodyPr/>
                    <a:lstStyle/>
                    <a:p>
                      <a:r>
                        <a:rPr lang="fr-FR" b="0" dirty="0">
                          <a:latin typeface="Avenir Next Condensed" panose="020B0506020202020204" pitchFamily="34" charset="0"/>
                        </a:rPr>
                        <a:t>Jour 2 Digital</a:t>
                      </a:r>
                    </a:p>
                  </a:txBody>
                  <a:tcPr>
                    <a:solidFill>
                      <a:schemeClr val="accent1">
                        <a:lumMod val="60000"/>
                        <a:lumOff val="40000"/>
                      </a:schemeClr>
                    </a:solidFill>
                  </a:tcPr>
                </a:tc>
                <a:tc>
                  <a:txBody>
                    <a:bodyPr/>
                    <a:lstStyle/>
                    <a:p>
                      <a:r>
                        <a:rPr lang="fr-FR" b="0" dirty="0">
                          <a:latin typeface="Avenir Next Condensed" panose="020B0506020202020204" pitchFamily="34" charset="0"/>
                        </a:rPr>
                        <a:t>Jour 3 Réseaux</a:t>
                      </a:r>
                    </a:p>
                  </a:txBody>
                  <a:tcPr>
                    <a:solidFill>
                      <a:schemeClr val="accent1">
                        <a:lumMod val="60000"/>
                        <a:lumOff val="40000"/>
                      </a:schemeClr>
                    </a:solidFill>
                  </a:tcPr>
                </a:tc>
                <a:tc>
                  <a:txBody>
                    <a:bodyPr/>
                    <a:lstStyle/>
                    <a:p>
                      <a:r>
                        <a:rPr lang="fr-FR" b="0" dirty="0">
                          <a:latin typeface="Avenir Next Condensed" panose="020B0506020202020204" pitchFamily="34" charset="0"/>
                        </a:rPr>
                        <a:t>Jour 4 On air</a:t>
                      </a:r>
                    </a:p>
                  </a:txBody>
                  <a:tcPr>
                    <a:solidFill>
                      <a:schemeClr val="accent1">
                        <a:lumMod val="60000"/>
                        <a:lumOff val="40000"/>
                      </a:schemeClr>
                    </a:solidFill>
                  </a:tcPr>
                </a:tc>
                <a:extLst>
                  <a:ext uri="{0D108BD9-81ED-4DB2-BD59-A6C34878D82A}">
                    <a16:rowId xmlns:a16="http://schemas.microsoft.com/office/drawing/2014/main" val="2877951154"/>
                  </a:ext>
                </a:extLst>
              </a:tr>
              <a:tr h="1495063">
                <a:tc>
                  <a:txBody>
                    <a:bodyPr/>
                    <a:lstStyle/>
                    <a:p>
                      <a:pPr marL="285750" indent="-285750">
                        <a:buFont typeface="Police système Courant"/>
                        <a:buChar char="▸"/>
                      </a:pPr>
                      <a:endParaRPr lang="fr-FR" sz="1400" dirty="0">
                        <a:latin typeface="Avenir Next Condensed" panose="020B0506020202020204" pitchFamily="34" charset="0"/>
                      </a:endParaRPr>
                    </a:p>
                  </a:txBody>
                  <a:tcPr/>
                </a:tc>
                <a:tc>
                  <a:txBody>
                    <a:bodyPr/>
                    <a:lstStyle/>
                    <a:p>
                      <a:pPr marL="285750" indent="-285750">
                        <a:buFont typeface="Police système Courant"/>
                        <a:buChar char="▸"/>
                      </a:pPr>
                      <a:r>
                        <a:rPr lang="fr-FR" sz="1400" dirty="0">
                          <a:latin typeface="Avenir Next Condensed" panose="020B0506020202020204" pitchFamily="34" charset="0"/>
                        </a:rPr>
                        <a:t>Spécificités des consoles  numériques</a:t>
                      </a:r>
                    </a:p>
                    <a:p>
                      <a:pPr marL="285750" indent="-285750">
                        <a:buFont typeface="Police système Courant"/>
                        <a:buChar char="▸"/>
                      </a:pPr>
                      <a:r>
                        <a:rPr lang="fr-FR" sz="1400" dirty="0">
                          <a:latin typeface="Avenir Next Condensed" panose="020B0506020202020204" pitchFamily="34" charset="0"/>
                        </a:rPr>
                        <a:t>Numérisation du son, A/D D/A , fréquence d’échantillonnage</a:t>
                      </a:r>
                    </a:p>
                    <a:p>
                      <a:pPr marL="285750" indent="-285750">
                        <a:buFont typeface="Police système Courant"/>
                        <a:buChar char="▸"/>
                      </a:pPr>
                      <a:r>
                        <a:rPr lang="fr-FR" sz="1400" dirty="0">
                          <a:latin typeface="Avenir Next Condensed" panose="020B0506020202020204" pitchFamily="34" charset="0"/>
                        </a:rPr>
                        <a:t>Patch in/ out (</a:t>
                      </a:r>
                      <a:r>
                        <a:rPr lang="fr-FR" sz="1400" dirty="0" err="1">
                          <a:latin typeface="Avenir Next Condensed" panose="020B0506020202020204" pitchFamily="34" charset="0"/>
                        </a:rPr>
                        <a:t>Routing</a:t>
                      </a:r>
                      <a:r>
                        <a:rPr lang="fr-FR" sz="1400" dirty="0">
                          <a:latin typeface="Avenir Next Condensed" panose="020B0506020202020204" pitchFamily="34" charset="0"/>
                        </a:rPr>
                        <a:t>)</a:t>
                      </a:r>
                    </a:p>
                  </a:txBody>
                  <a:tcPr/>
                </a:tc>
                <a:tc>
                  <a:txBody>
                    <a:bodyPr/>
                    <a:lstStyle/>
                    <a:p>
                      <a:pPr marL="285750" indent="-285750">
                        <a:buFont typeface="Police système Courant"/>
                        <a:buChar char="▸"/>
                      </a:pPr>
                      <a:r>
                        <a:rPr lang="fr-FR" sz="1400" dirty="0">
                          <a:latin typeface="Avenir Next Condensed" panose="020B0506020202020204" pitchFamily="34" charset="0"/>
                        </a:rPr>
                        <a:t>Les messages MIDI utilisés en régie</a:t>
                      </a:r>
                    </a:p>
                    <a:p>
                      <a:pPr marL="285750" indent="-285750">
                        <a:buFont typeface="Police système Courant"/>
                        <a:buChar char="▸"/>
                      </a:pPr>
                      <a:r>
                        <a:rPr lang="fr-FR" sz="1400" dirty="0">
                          <a:latin typeface="Avenir Next Condensed" panose="020B0506020202020204" pitchFamily="34" charset="0"/>
                        </a:rPr>
                        <a:t>OSC (open </a:t>
                      </a:r>
                      <a:r>
                        <a:rPr lang="fr-FR" sz="1400" dirty="0" err="1">
                          <a:latin typeface="Avenir Next Condensed" panose="020B0506020202020204" pitchFamily="34" charset="0"/>
                        </a:rPr>
                        <a:t>sound</a:t>
                      </a:r>
                      <a:r>
                        <a:rPr lang="fr-FR" sz="1400" dirty="0">
                          <a:latin typeface="Avenir Next Condensed" panose="020B0506020202020204" pitchFamily="34" charset="0"/>
                        </a:rPr>
                        <a:t> control)</a:t>
                      </a:r>
                    </a:p>
                    <a:p>
                      <a:pPr marL="285750" indent="-285750">
                        <a:buFont typeface="Police système Courant"/>
                        <a:buChar char="▸"/>
                      </a:pPr>
                      <a:r>
                        <a:rPr lang="fr-FR" sz="1400" dirty="0">
                          <a:latin typeface="Avenir Next Condensed" panose="020B0506020202020204" pitchFamily="34" charset="0"/>
                        </a:rPr>
                        <a:t>Exercices pratiques avec Max/ </a:t>
                      </a:r>
                      <a:r>
                        <a:rPr lang="fr-FR" sz="1400" dirty="0" err="1">
                          <a:latin typeface="Avenir Next Condensed" panose="020B0506020202020204" pitchFamily="34" charset="0"/>
                        </a:rPr>
                        <a:t>msp</a:t>
                      </a:r>
                      <a:endParaRPr lang="fr-FR" sz="1400" dirty="0">
                        <a:latin typeface="Avenir Next Condensed" panose="020B0506020202020204" pitchFamily="34" charset="0"/>
                      </a:endParaRPr>
                    </a:p>
                  </a:txBody>
                  <a:tcPr/>
                </a:tc>
                <a:tc>
                  <a:txBody>
                    <a:bodyPr/>
                    <a:lstStyle/>
                    <a:p>
                      <a:pPr marL="285750" indent="-285750">
                        <a:buFont typeface="Police système Courant"/>
                        <a:buChar char="▸"/>
                      </a:pPr>
                      <a:r>
                        <a:rPr lang="fr-FR" sz="1400" dirty="0">
                          <a:latin typeface="Avenir Next Condensed" panose="020B0506020202020204" pitchFamily="34" charset="0"/>
                        </a:rPr>
                        <a:t>Préparation de l’atelier </a:t>
                      </a:r>
                    </a:p>
                    <a:p>
                      <a:pPr marL="285750" indent="-285750">
                        <a:buFont typeface="Police système Courant"/>
                        <a:buChar char="▸"/>
                      </a:pPr>
                      <a:r>
                        <a:rPr lang="fr-FR" sz="1400" dirty="0">
                          <a:latin typeface="Avenir Next Condensed" panose="020B0506020202020204" pitchFamily="34" charset="0"/>
                        </a:rPr>
                        <a:t>Câblage de l’installation</a:t>
                      </a:r>
                    </a:p>
                    <a:p>
                      <a:pPr marL="285750" indent="-285750">
                        <a:buFont typeface="Police système Courant"/>
                        <a:buChar char="▸"/>
                      </a:pPr>
                      <a:r>
                        <a:rPr lang="fr-FR" sz="1400" dirty="0">
                          <a:latin typeface="Avenir Next Condensed" panose="020B0506020202020204" pitchFamily="34" charset="0"/>
                        </a:rPr>
                        <a:t>Installation des micros et des DPA </a:t>
                      </a:r>
                    </a:p>
                  </a:txBody>
                  <a:tcPr/>
                </a:tc>
                <a:extLst>
                  <a:ext uri="{0D108BD9-81ED-4DB2-BD59-A6C34878D82A}">
                    <a16:rowId xmlns:a16="http://schemas.microsoft.com/office/drawing/2014/main" val="3594905097"/>
                  </a:ext>
                </a:extLst>
              </a:tr>
              <a:tr h="280890">
                <a:tc>
                  <a:txBody>
                    <a:bodyPr/>
                    <a:lstStyle/>
                    <a:p>
                      <a:pPr marL="285750" indent="-285750">
                        <a:buFont typeface="Police système Courant"/>
                        <a:buChar char="▸"/>
                      </a:pPr>
                      <a:r>
                        <a:rPr lang="fr-FR" sz="1400" dirty="0">
                          <a:latin typeface="Avenir Next Condensed" panose="020B0506020202020204" pitchFamily="34" charset="0"/>
                        </a:rPr>
                        <a:t>Début 14h</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(15 min)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(15 min)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(15 min)</a:t>
                      </a:r>
                    </a:p>
                  </a:txBody>
                  <a:tcPr anchor="ctr"/>
                </a:tc>
                <a:extLst>
                  <a:ext uri="{0D108BD9-81ED-4DB2-BD59-A6C34878D82A}">
                    <a16:rowId xmlns:a16="http://schemas.microsoft.com/office/drawing/2014/main" val="1899056173"/>
                  </a:ext>
                </a:extLst>
              </a:tr>
              <a:tr h="1067381">
                <a:tc>
                  <a:txBody>
                    <a:bodyPr/>
                    <a:lstStyle/>
                    <a:p>
                      <a:pPr marL="285750" indent="-285750">
                        <a:buFont typeface="Police système Courant"/>
                        <a:buChar char="▸"/>
                      </a:pPr>
                      <a:r>
                        <a:rPr lang="fr-FR" sz="1400" dirty="0">
                          <a:latin typeface="Avenir Next Condensed" panose="020B0506020202020204" pitchFamily="34" charset="0"/>
                        </a:rPr>
                        <a:t>Principes des consoles</a:t>
                      </a:r>
                    </a:p>
                    <a:p>
                      <a:pPr marL="285750" indent="-285750">
                        <a:buFont typeface="Police système Courant"/>
                        <a:buChar char="▸"/>
                      </a:pPr>
                      <a:r>
                        <a:rPr lang="fr-FR" sz="1400" dirty="0">
                          <a:latin typeface="Avenir Next Condensed" panose="020B0506020202020204" pitchFamily="34" charset="0"/>
                        </a:rPr>
                        <a:t>Les sources et leurs niveaux électriques</a:t>
                      </a:r>
                    </a:p>
                    <a:p>
                      <a:pPr marL="285750" indent="-285750">
                        <a:buFont typeface="Police système Courant"/>
                        <a:buChar char="▸"/>
                      </a:pPr>
                      <a:r>
                        <a:rPr lang="fr-FR" sz="1400" dirty="0">
                          <a:latin typeface="Avenir Next Condensed" panose="020B0506020202020204" pitchFamily="34" charset="0"/>
                        </a:rPr>
                        <a:t>Le flux audio au travers de la console (les fontaines)</a:t>
                      </a:r>
                    </a:p>
                  </a:txBody>
                  <a:tcPr/>
                </a:tc>
                <a:tc>
                  <a:txBody>
                    <a:bodyPr/>
                    <a:lstStyle/>
                    <a:p>
                      <a:pPr marL="285750" indent="-285750">
                        <a:buFont typeface="Police système Courant"/>
                        <a:buChar char="▸"/>
                      </a:pPr>
                      <a:r>
                        <a:rPr lang="fr-FR" sz="1400" dirty="0">
                          <a:latin typeface="Avenir Next Condensed" panose="020B0506020202020204" pitchFamily="34" charset="0"/>
                        </a:rPr>
                        <a:t>Groupe, Dca, Matrice, retour d’effet</a:t>
                      </a:r>
                    </a:p>
                    <a:p>
                      <a:pPr marL="285750" indent="-285750">
                        <a:buFont typeface="Police système Courant"/>
                        <a:buChar char="▸"/>
                      </a:pPr>
                      <a:r>
                        <a:rPr lang="fr-FR" sz="1400" dirty="0">
                          <a:latin typeface="Avenir Next Condensed" panose="020B0506020202020204" pitchFamily="34" charset="0"/>
                        </a:rPr>
                        <a:t>Memory / </a:t>
                      </a:r>
                      <a:r>
                        <a:rPr lang="fr-FR" sz="1400" dirty="0" err="1">
                          <a:latin typeface="Avenir Next Condensed" panose="020B0506020202020204" pitchFamily="34" charset="0"/>
                        </a:rPr>
                        <a:t>Racall</a:t>
                      </a:r>
                      <a:r>
                        <a:rPr lang="fr-FR" sz="1400" dirty="0">
                          <a:latin typeface="Avenir Next Condensed" panose="020B0506020202020204" pitchFamily="34" charset="0"/>
                        </a:rPr>
                        <a:t> </a:t>
                      </a:r>
                      <a:r>
                        <a:rPr lang="fr-FR" sz="1400" dirty="0" err="1">
                          <a:latin typeface="Avenir Next Condensed" panose="020B0506020202020204" pitchFamily="34" charset="0"/>
                        </a:rPr>
                        <a:t>safe</a:t>
                      </a: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Librairies</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Schéma bloc d’une console</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Assemblage d’une console virtuelle avec Max/</a:t>
                      </a:r>
                      <a:r>
                        <a:rPr lang="fr-FR" sz="1400" dirty="0" err="1">
                          <a:latin typeface="Avenir Next Condensed" panose="020B0506020202020204" pitchFamily="34" charset="0"/>
                        </a:rPr>
                        <a:t>msp</a:t>
                      </a:r>
                      <a:endParaRPr lang="fr-FR" sz="1400" dirty="0">
                        <a:latin typeface="Avenir Next Condensed" panose="020B0506020202020204" pitchFamily="34" charset="0"/>
                      </a:endParaRPr>
                    </a:p>
                    <a:p>
                      <a:pPr marL="285750" indent="-285750">
                        <a:buFont typeface="Police système Courant"/>
                        <a:buChar char="▸"/>
                      </a:pPr>
                      <a:endParaRPr lang="fr-FR" sz="1400" dirty="0">
                        <a:latin typeface="Avenir Next Condensed" panose="020B0506020202020204" pitchFamily="34" charset="0"/>
                      </a:endParaRPr>
                    </a:p>
                  </a:txBody>
                  <a:tcPr/>
                </a:tc>
                <a:tc>
                  <a:txBody>
                    <a:bodyPr/>
                    <a:lstStyle/>
                    <a:p>
                      <a:pPr marL="285750" indent="-285750">
                        <a:buFont typeface="Police système Courant"/>
                        <a:buChar char="▸"/>
                      </a:pPr>
                      <a:r>
                        <a:rPr lang="fr-FR" sz="1400" dirty="0">
                          <a:latin typeface="Avenir Next Condensed" panose="020B0506020202020204" pitchFamily="34" charset="0"/>
                        </a:rPr>
                        <a:t>Mise en application MIDI, OSC , AES 50,  Dante</a:t>
                      </a:r>
                    </a:p>
                    <a:p>
                      <a:pPr marL="285750" indent="-285750">
                        <a:buFont typeface="Police système Courant"/>
                        <a:buChar char="▸"/>
                      </a:pPr>
                      <a:r>
                        <a:rPr lang="fr-FR" sz="1400" dirty="0">
                          <a:latin typeface="Avenir Next Condensed" panose="020B0506020202020204" pitchFamily="34" charset="0"/>
                        </a:rPr>
                        <a:t>Synchronisation </a:t>
                      </a:r>
                      <a:r>
                        <a:rPr lang="fr-FR" sz="1400" dirty="0" err="1">
                          <a:latin typeface="Avenir Next Condensed" panose="020B0506020202020204" pitchFamily="34" charset="0"/>
                        </a:rPr>
                        <a:t>Qlab</a:t>
                      </a:r>
                      <a:r>
                        <a:rPr lang="fr-FR" sz="1400" dirty="0">
                          <a:latin typeface="Avenir Next Condensed" panose="020B0506020202020204" pitchFamily="34" charset="0"/>
                        </a:rPr>
                        <a:t> et </a:t>
                      </a:r>
                      <a:r>
                        <a:rPr lang="fr-FR" sz="1400" dirty="0" err="1">
                          <a:latin typeface="Avenir Next Condensed" panose="020B0506020202020204" pitchFamily="34" charset="0"/>
                        </a:rPr>
                        <a:t>D:light</a:t>
                      </a:r>
                      <a:r>
                        <a:rPr lang="fr-FR" sz="1400" dirty="0">
                          <a:latin typeface="Avenir Next Condensed" panose="020B0506020202020204" pitchFamily="34" charset="0"/>
                        </a:rPr>
                        <a:t> via OSC</a:t>
                      </a:r>
                    </a:p>
                    <a:p>
                      <a:pPr marL="285750" indent="-285750">
                        <a:buFont typeface="Police système Courant"/>
                        <a:buChar char="▸"/>
                      </a:pPr>
                      <a:r>
                        <a:rPr lang="fr-FR" sz="1400" dirty="0">
                          <a:latin typeface="Avenir Next Condensed" panose="020B0506020202020204" pitchFamily="34" charset="0"/>
                        </a:rPr>
                        <a:t>Contrôle de la M32 via MIDI et OSC</a:t>
                      </a:r>
                    </a:p>
                    <a:p>
                      <a:pPr marL="285750" indent="-285750">
                        <a:buFont typeface="Police système Courant"/>
                        <a:buChar char="▸"/>
                      </a:pPr>
                      <a:endParaRPr lang="fr-FR" sz="1400" dirty="0">
                        <a:latin typeface="Avenir Next Condensed" panose="020B0506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Police système Courant"/>
                        <a:buNone/>
                        <a:tabLst/>
                        <a:defRPr/>
                      </a:pPr>
                      <a:r>
                        <a:rPr lang="fr-FR" sz="1400" dirty="0">
                          <a:latin typeface="Avenir Next Condensed" panose="020B0506020202020204" pitchFamily="34" charset="0"/>
                        </a:rPr>
                        <a:t>Atelier Pratique en présence de 2 </a:t>
                      </a:r>
                      <a:r>
                        <a:rPr lang="fr-FR" sz="1400" dirty="0" err="1">
                          <a:latin typeface="Avenir Next Condensed" panose="020B0506020202020204" pitchFamily="34" charset="0"/>
                        </a:rPr>
                        <a:t>comédien.nes</a:t>
                      </a:r>
                      <a:r>
                        <a:rPr lang="fr-FR" sz="1400" dirty="0">
                          <a:latin typeface="Avenir Next Condensed" panose="020B0506020202020204" pitchFamily="34" charset="0"/>
                        </a:rPr>
                        <a:t> /</a:t>
                      </a:r>
                      <a:r>
                        <a:rPr lang="fr-FR" sz="1400" dirty="0" err="1">
                          <a:latin typeface="Avenir Next Condensed" panose="020B0506020202020204" pitchFamily="34" charset="0"/>
                        </a:rPr>
                        <a:t>muiscien.nes</a:t>
                      </a:r>
                      <a:endParaRPr lang="fr-FR" sz="1400" dirty="0">
                        <a:latin typeface="Avenir Next Condensed" panose="020B0506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Police système Courant"/>
                        <a:buNone/>
                        <a:tabLst/>
                        <a:defRPr/>
                      </a:pP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Amplification voix (soutien ou présence). </a:t>
                      </a:r>
                    </a:p>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Filtrage, compression effet</a:t>
                      </a:r>
                    </a:p>
                    <a:p>
                      <a:pPr marL="285750" indent="-285750">
                        <a:buFont typeface="Police système Courant"/>
                        <a:buChar char="▸"/>
                      </a:pPr>
                      <a:endParaRPr lang="fr-FR" sz="1400" dirty="0">
                        <a:latin typeface="Avenir Next Condensed" panose="020B0506020202020204" pitchFamily="34" charset="0"/>
                      </a:endParaRPr>
                    </a:p>
                    <a:p>
                      <a:pPr marL="285750" indent="-285750">
                        <a:buFont typeface="Police système Courant"/>
                        <a:buChar char="▸"/>
                      </a:pPr>
                      <a:endParaRPr lang="fr-FR" sz="1400" dirty="0">
                        <a:latin typeface="Avenir Next Condensed" panose="020B0506020202020204" pitchFamily="34" charset="0"/>
                      </a:endParaRPr>
                    </a:p>
                  </a:txBody>
                  <a:tcPr/>
                </a:tc>
                <a:extLst>
                  <a:ext uri="{0D108BD9-81ED-4DB2-BD59-A6C34878D82A}">
                    <a16:rowId xmlns:a16="http://schemas.microsoft.com/office/drawing/2014/main" val="42914075"/>
                  </a:ext>
                </a:extLst>
              </a:tr>
              <a:tr h="280890">
                <a:tc>
                  <a:txBody>
                    <a:bodyPr/>
                    <a:lstStyle/>
                    <a:p>
                      <a:pPr marL="285750" indent="-285750">
                        <a:buFont typeface="Police système Courant"/>
                        <a:buChar char="▸"/>
                      </a:pPr>
                      <a:r>
                        <a:rPr lang="fr-FR" sz="1400" dirty="0">
                          <a:latin typeface="Avenir Next Condensed" panose="020B0506020202020204" pitchFamily="34" charset="0"/>
                        </a:rPr>
                        <a:t>Pause (15 min)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déjeuner (1h)</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déjeuner (1h)</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déjeuner (1h)</a:t>
                      </a:r>
                    </a:p>
                  </a:txBody>
                  <a:tcPr anchor="ctr"/>
                </a:tc>
                <a:extLst>
                  <a:ext uri="{0D108BD9-81ED-4DB2-BD59-A6C34878D82A}">
                    <a16:rowId xmlns:a16="http://schemas.microsoft.com/office/drawing/2014/main" val="303955548"/>
                  </a:ext>
                </a:extLst>
              </a:tr>
              <a:tr h="1713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latin typeface="Avenir Next Condensed" panose="020B0506020202020204" pitchFamily="34" charset="0"/>
                        </a:rPr>
                        <a:t>Atelier pratique :</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Réglage du gain</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Filtrage de base (Low </a:t>
                      </a:r>
                      <a:r>
                        <a:rPr lang="fr-FR" sz="1400" dirty="0" err="1">
                          <a:latin typeface="Avenir Next Condensed" panose="020B0506020202020204" pitchFamily="34" charset="0"/>
                        </a:rPr>
                        <a:t>cut</a:t>
                      </a:r>
                      <a:r>
                        <a:rPr lang="fr-FR" sz="1400" dirty="0">
                          <a:latin typeface="Avenir Next Condensed" panose="020B0506020202020204" pitchFamily="34" charset="0"/>
                        </a:rPr>
                        <a:t> etc.)</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txBody>
                  <a:tcPr/>
                </a:tc>
                <a:tc>
                  <a:txBody>
                    <a:bodyPr/>
                    <a:lstStyle/>
                    <a:p>
                      <a:pPr marL="0" indent="0">
                        <a:buFont typeface="Arial" panose="020B0604020202020204" pitchFamily="34" charset="0"/>
                        <a:buNone/>
                      </a:pPr>
                      <a:r>
                        <a:rPr lang="fr-FR" sz="1400" dirty="0">
                          <a:latin typeface="Avenir Next Condensed" panose="020B0506020202020204" pitchFamily="34" charset="0"/>
                        </a:rPr>
                        <a:t>Atelier pratique :</a:t>
                      </a:r>
                    </a:p>
                    <a:p>
                      <a:pPr marL="0" indent="0">
                        <a:buFont typeface="Arial" panose="020B0604020202020204" pitchFamily="34" charset="0"/>
                        <a:buNone/>
                      </a:pPr>
                      <a:endParaRPr lang="fr-FR" sz="1400" dirty="0">
                        <a:latin typeface="Avenir Next Condensed" panose="020B0506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Envoi vers des retours de scène</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Envoi vers des effets</a:t>
                      </a:r>
                    </a:p>
                    <a:p>
                      <a:pPr marL="0" indent="0">
                        <a:buFont typeface="Arial" panose="020B0604020202020204" pitchFamily="34" charset="0"/>
                        <a:buNone/>
                      </a:pPr>
                      <a:endParaRPr lang="fr-FR" sz="1400" dirty="0">
                        <a:latin typeface="Avenir Next Condensed" panose="020B0506020202020204" pitchFamily="34" charset="0"/>
                      </a:endParaRPr>
                    </a:p>
                  </a:txBody>
                  <a:tcPr/>
                </a:tc>
                <a:tc>
                  <a:txBody>
                    <a:bodyPr/>
                    <a:lstStyle/>
                    <a:p>
                      <a:pPr marL="0" indent="0">
                        <a:buFont typeface="Arial" panose="020B0604020202020204" pitchFamily="34" charset="0"/>
                        <a:buNone/>
                      </a:pPr>
                      <a:r>
                        <a:rPr lang="fr-FR" sz="1400" dirty="0">
                          <a:latin typeface="Avenir Next Condensed" panose="020B0506020202020204" pitchFamily="34" charset="0"/>
                        </a:rPr>
                        <a:t>Atelier pratique:</a:t>
                      </a:r>
                    </a:p>
                    <a:p>
                      <a:pPr marL="0" indent="0">
                        <a:buFont typeface="Arial" panose="020B0604020202020204" pitchFamily="34" charset="0"/>
                        <a:buNone/>
                      </a:pP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Routage Logiciel – console pour de la </a:t>
                      </a:r>
                      <a:r>
                        <a:rPr lang="fr-FR" sz="1400" dirty="0" err="1">
                          <a:latin typeface="Avenir Next Condensed" panose="020B0506020202020204" pitchFamily="34" charset="0"/>
                        </a:rPr>
                        <a:t>multi-diffusion</a:t>
                      </a:r>
                      <a:r>
                        <a:rPr lang="fr-FR" sz="1400" dirty="0">
                          <a:latin typeface="Avenir Next Condensed" panose="020B0506020202020204" pitchFamily="34" charset="0"/>
                        </a:rPr>
                        <a:t> / spatialisation avec Live et </a:t>
                      </a:r>
                      <a:r>
                        <a:rPr lang="fr-FR" sz="1400" dirty="0" err="1">
                          <a:latin typeface="Avenir Next Condensed" panose="020B0506020202020204" pitchFamily="34" charset="0"/>
                        </a:rPr>
                        <a:t>Qlab</a:t>
                      </a:r>
                      <a:r>
                        <a:rPr lang="fr-FR" sz="1400" dirty="0">
                          <a:latin typeface="Avenir Next Condensed" panose="020B0506020202020204" pitchFamily="34" charset="0"/>
                        </a:rPr>
                        <a:t>.</a:t>
                      </a:r>
                    </a:p>
                    <a:p>
                      <a:pPr marL="285750" indent="-285750">
                        <a:buFont typeface="Police système Courant"/>
                        <a:buChar char="▸"/>
                      </a:pPr>
                      <a:r>
                        <a:rPr lang="fr-FR" sz="1400" dirty="0">
                          <a:latin typeface="Avenir Next Condensed" panose="020B0506020202020204" pitchFamily="34" charset="0"/>
                        </a:rPr>
                        <a:t>Quelques outils de spatialisation.</a:t>
                      </a:r>
                    </a:p>
                  </a:txBody>
                  <a:tcPr/>
                </a:tc>
                <a:tc>
                  <a:txBody>
                    <a:bodyPr/>
                    <a:lstStyle/>
                    <a:p>
                      <a:pPr marL="0" indent="0">
                        <a:buFont typeface="Police système Courant"/>
                        <a:buNone/>
                      </a:pPr>
                      <a:r>
                        <a:rPr lang="fr-FR" sz="1400" dirty="0">
                          <a:latin typeface="Avenir Next Condensed" panose="020B0506020202020204" pitchFamily="34" charset="0"/>
                        </a:rPr>
                        <a:t>Atelier pratique :</a:t>
                      </a:r>
                    </a:p>
                    <a:p>
                      <a:pPr marL="0" indent="0">
                        <a:buFont typeface="Police système Courant"/>
                        <a:buNone/>
                      </a:pP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Suite</a:t>
                      </a:r>
                    </a:p>
                    <a:p>
                      <a:pPr marL="285750" indent="-285750">
                        <a:buFont typeface="Police système Courant"/>
                        <a:buChar char="▸"/>
                      </a:pPr>
                      <a:r>
                        <a:rPr lang="fr-FR" sz="1400" dirty="0">
                          <a:latin typeface="Avenir Next Condensed" panose="020B0506020202020204" pitchFamily="34" charset="0"/>
                        </a:rPr>
                        <a:t>Débriefing</a:t>
                      </a:r>
                    </a:p>
                  </a:txBody>
                  <a:tcPr/>
                </a:tc>
                <a:extLst>
                  <a:ext uri="{0D108BD9-81ED-4DB2-BD59-A6C34878D82A}">
                    <a16:rowId xmlns:a16="http://schemas.microsoft.com/office/drawing/2014/main" val="4186343593"/>
                  </a:ext>
                </a:extLst>
              </a:tr>
              <a:tr h="516359">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en alternance</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en alternance</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en alternance</a:t>
                      </a:r>
                    </a:p>
                  </a:txBody>
                  <a:tcPr anchor="ctr"/>
                </a:tc>
                <a:extLst>
                  <a:ext uri="{0D108BD9-81ED-4DB2-BD59-A6C34878D82A}">
                    <a16:rowId xmlns:a16="http://schemas.microsoft.com/office/drawing/2014/main" val="3090577373"/>
                  </a:ext>
                </a:extLst>
              </a:tr>
            </a:tbl>
          </a:graphicData>
        </a:graphic>
      </p:graphicFrame>
      <p:sp>
        <p:nvSpPr>
          <p:cNvPr id="5" name="Rectangle 4">
            <a:extLst>
              <a:ext uri="{FF2B5EF4-FFF2-40B4-BE49-F238E27FC236}">
                <a16:creationId xmlns:a16="http://schemas.microsoft.com/office/drawing/2014/main" id="{67185735-ED8D-03EA-6B73-6C7D471FD7CC}"/>
              </a:ext>
            </a:extLst>
          </p:cNvPr>
          <p:cNvSpPr/>
          <p:nvPr/>
        </p:nvSpPr>
        <p:spPr>
          <a:xfrm>
            <a:off x="8027469" y="557335"/>
            <a:ext cx="2135607" cy="6032201"/>
          </a:xfrm>
          <a:prstGeom prst="rect">
            <a:avLst/>
          </a:prstGeom>
          <a:solidFill>
            <a:schemeClr val="accent1">
              <a:alpha val="71217"/>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3D723F0A-6709-6B34-4F3A-D4AC9323139E}"/>
              </a:ext>
            </a:extLst>
          </p:cNvPr>
          <p:cNvSpPr/>
          <p:nvPr/>
        </p:nvSpPr>
        <p:spPr>
          <a:xfrm>
            <a:off x="1584114" y="558265"/>
            <a:ext cx="4286532" cy="6032201"/>
          </a:xfrm>
          <a:prstGeom prst="rect">
            <a:avLst/>
          </a:prstGeom>
          <a:solidFill>
            <a:schemeClr val="accent1">
              <a:alpha val="71217"/>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699340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DC4A32-06F3-9B69-CB3E-B6572313DDF1}"/>
            </a:ext>
          </a:extLst>
        </p:cNvPr>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2F476336-F150-509A-A975-E2ED266CDEAE}"/>
              </a:ext>
            </a:extLst>
          </p:cNvPr>
          <p:cNvPicPr>
            <a:picLocks noChangeAspect="1"/>
          </p:cNvPicPr>
          <p:nvPr/>
        </p:nvPicPr>
        <p:blipFill>
          <a:blip r:embed="rId3">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BCE021BD-CA9C-1F2A-B03E-DC891776A864}"/>
              </a:ext>
            </a:extLst>
          </p:cNvPr>
          <p:cNvSpPr/>
          <p:nvPr/>
        </p:nvSpPr>
        <p:spPr>
          <a:xfrm>
            <a:off x="-1"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3" name="Tableau 4">
            <a:extLst>
              <a:ext uri="{FF2B5EF4-FFF2-40B4-BE49-F238E27FC236}">
                <a16:creationId xmlns:a16="http://schemas.microsoft.com/office/drawing/2014/main" id="{B2615BC0-78DB-F257-E1C8-3FF048BA6DA2}"/>
              </a:ext>
            </a:extLst>
          </p:cNvPr>
          <p:cNvGraphicFramePr>
            <a:graphicFrameLocks noGrp="1"/>
          </p:cNvGraphicFramePr>
          <p:nvPr/>
        </p:nvGraphicFramePr>
        <p:xfrm>
          <a:off x="1588479" y="163326"/>
          <a:ext cx="8573832" cy="6949182"/>
        </p:xfrm>
        <a:graphic>
          <a:graphicData uri="http://schemas.openxmlformats.org/drawingml/2006/table">
            <a:tbl>
              <a:tblPr firstRow="1" bandRow="1">
                <a:tableStyleId>{5C22544A-7EE6-4342-B048-85BDC9FD1C3A}</a:tableStyleId>
              </a:tblPr>
              <a:tblGrid>
                <a:gridCol w="2143458">
                  <a:extLst>
                    <a:ext uri="{9D8B030D-6E8A-4147-A177-3AD203B41FA5}">
                      <a16:colId xmlns:a16="http://schemas.microsoft.com/office/drawing/2014/main" val="255087672"/>
                    </a:ext>
                  </a:extLst>
                </a:gridCol>
                <a:gridCol w="2143458">
                  <a:extLst>
                    <a:ext uri="{9D8B030D-6E8A-4147-A177-3AD203B41FA5}">
                      <a16:colId xmlns:a16="http://schemas.microsoft.com/office/drawing/2014/main" val="2570849217"/>
                    </a:ext>
                  </a:extLst>
                </a:gridCol>
                <a:gridCol w="2143458">
                  <a:extLst>
                    <a:ext uri="{9D8B030D-6E8A-4147-A177-3AD203B41FA5}">
                      <a16:colId xmlns:a16="http://schemas.microsoft.com/office/drawing/2014/main" val="1633816720"/>
                    </a:ext>
                  </a:extLst>
                </a:gridCol>
                <a:gridCol w="2143458">
                  <a:extLst>
                    <a:ext uri="{9D8B030D-6E8A-4147-A177-3AD203B41FA5}">
                      <a16:colId xmlns:a16="http://schemas.microsoft.com/office/drawing/2014/main" val="250766130"/>
                    </a:ext>
                  </a:extLst>
                </a:gridCol>
              </a:tblGrid>
              <a:tr h="337068">
                <a:tc gridSpan="4">
                  <a:txBody>
                    <a:bodyPr/>
                    <a:lstStyle/>
                    <a:p>
                      <a:r>
                        <a:rPr lang="fr-FR" b="0" dirty="0">
                          <a:latin typeface="Avenir Next Condensed" panose="020B0506020202020204" pitchFamily="34" charset="0"/>
                        </a:rPr>
                        <a:t>Planning de la formation</a:t>
                      </a:r>
                    </a:p>
                  </a:txBody>
                  <a:tcPr/>
                </a:tc>
                <a:tc hMerge="1">
                  <a:txBody>
                    <a:bodyPr/>
                    <a:lstStyle/>
                    <a:p>
                      <a:endParaRPr lang="fr-FR" b="0" dirty="0">
                        <a:latin typeface="Avenir Next Condensed" panose="020B0506020202020204" pitchFamily="34" charset="0"/>
                      </a:endParaRPr>
                    </a:p>
                  </a:txBody>
                  <a:tcPr/>
                </a:tc>
                <a:tc hMerge="1">
                  <a:txBody>
                    <a:bodyPr/>
                    <a:lstStyle/>
                    <a:p>
                      <a:endParaRPr lang="fr-FR" b="0" dirty="0">
                        <a:latin typeface="Avenir Next Condensed" panose="020B0506020202020204" pitchFamily="34" charset="0"/>
                      </a:endParaRPr>
                    </a:p>
                  </a:txBody>
                  <a:tcPr/>
                </a:tc>
                <a:tc hMerge="1">
                  <a:txBody>
                    <a:bodyPr/>
                    <a:lstStyle/>
                    <a:p>
                      <a:endParaRPr lang="fr-FR" b="0" dirty="0">
                        <a:latin typeface="Avenir Next Condensed" panose="020B0506020202020204" pitchFamily="34" charset="0"/>
                      </a:endParaRPr>
                    </a:p>
                  </a:txBody>
                  <a:tcPr/>
                </a:tc>
                <a:extLst>
                  <a:ext uri="{0D108BD9-81ED-4DB2-BD59-A6C34878D82A}">
                    <a16:rowId xmlns:a16="http://schemas.microsoft.com/office/drawing/2014/main" val="4102768011"/>
                  </a:ext>
                </a:extLst>
              </a:tr>
              <a:tr h="337068">
                <a:tc>
                  <a:txBody>
                    <a:bodyPr/>
                    <a:lstStyle/>
                    <a:p>
                      <a:r>
                        <a:rPr lang="fr-FR" b="0" dirty="0">
                          <a:latin typeface="Avenir Next Condensed" panose="020B0506020202020204" pitchFamily="34" charset="0"/>
                        </a:rPr>
                        <a:t>Jour</a:t>
                      </a:r>
                      <a:r>
                        <a:rPr lang="fr-FR" dirty="0">
                          <a:latin typeface="Avenir Next Condensed" panose="020B0506020202020204" pitchFamily="34" charset="0"/>
                        </a:rPr>
                        <a:t> </a:t>
                      </a:r>
                      <a:r>
                        <a:rPr lang="fr-FR" b="0" dirty="0">
                          <a:latin typeface="Avenir Next Condensed" panose="020B0506020202020204" pitchFamily="34" charset="0"/>
                        </a:rPr>
                        <a:t>1 Analogique</a:t>
                      </a:r>
                    </a:p>
                  </a:txBody>
                  <a:tcPr>
                    <a:solidFill>
                      <a:schemeClr val="accent1">
                        <a:lumMod val="60000"/>
                        <a:lumOff val="40000"/>
                      </a:schemeClr>
                    </a:solidFill>
                  </a:tcPr>
                </a:tc>
                <a:tc>
                  <a:txBody>
                    <a:bodyPr/>
                    <a:lstStyle/>
                    <a:p>
                      <a:r>
                        <a:rPr lang="fr-FR" b="0" dirty="0">
                          <a:latin typeface="Avenir Next Condensed" panose="020B0506020202020204" pitchFamily="34" charset="0"/>
                        </a:rPr>
                        <a:t>Jour 2 Digital</a:t>
                      </a:r>
                    </a:p>
                  </a:txBody>
                  <a:tcPr>
                    <a:solidFill>
                      <a:schemeClr val="accent1">
                        <a:lumMod val="60000"/>
                        <a:lumOff val="40000"/>
                      </a:schemeClr>
                    </a:solidFill>
                  </a:tcPr>
                </a:tc>
                <a:tc>
                  <a:txBody>
                    <a:bodyPr/>
                    <a:lstStyle/>
                    <a:p>
                      <a:r>
                        <a:rPr lang="fr-FR" b="0" dirty="0">
                          <a:latin typeface="Avenir Next Condensed" panose="020B0506020202020204" pitchFamily="34" charset="0"/>
                        </a:rPr>
                        <a:t>Jour 3 Réseaux</a:t>
                      </a:r>
                    </a:p>
                  </a:txBody>
                  <a:tcPr>
                    <a:solidFill>
                      <a:schemeClr val="accent1">
                        <a:lumMod val="60000"/>
                        <a:lumOff val="40000"/>
                      </a:schemeClr>
                    </a:solidFill>
                  </a:tcPr>
                </a:tc>
                <a:tc>
                  <a:txBody>
                    <a:bodyPr/>
                    <a:lstStyle/>
                    <a:p>
                      <a:r>
                        <a:rPr lang="fr-FR" b="0" dirty="0">
                          <a:latin typeface="Avenir Next Condensed" panose="020B0506020202020204" pitchFamily="34" charset="0"/>
                        </a:rPr>
                        <a:t>Jour 4 On air</a:t>
                      </a:r>
                    </a:p>
                  </a:txBody>
                  <a:tcPr>
                    <a:solidFill>
                      <a:schemeClr val="accent1">
                        <a:lumMod val="60000"/>
                        <a:lumOff val="40000"/>
                      </a:schemeClr>
                    </a:solidFill>
                  </a:tcPr>
                </a:tc>
                <a:extLst>
                  <a:ext uri="{0D108BD9-81ED-4DB2-BD59-A6C34878D82A}">
                    <a16:rowId xmlns:a16="http://schemas.microsoft.com/office/drawing/2014/main" val="2877951154"/>
                  </a:ext>
                </a:extLst>
              </a:tr>
              <a:tr h="1495063">
                <a:tc>
                  <a:txBody>
                    <a:bodyPr/>
                    <a:lstStyle/>
                    <a:p>
                      <a:pPr marL="285750" indent="-285750">
                        <a:buFont typeface="Police système Courant"/>
                        <a:buChar char="▸"/>
                      </a:pPr>
                      <a:endParaRPr lang="fr-FR" sz="1400" dirty="0">
                        <a:latin typeface="Avenir Next Condensed" panose="020B0506020202020204" pitchFamily="34" charset="0"/>
                      </a:endParaRPr>
                    </a:p>
                  </a:txBody>
                  <a:tcPr/>
                </a:tc>
                <a:tc>
                  <a:txBody>
                    <a:bodyPr/>
                    <a:lstStyle/>
                    <a:p>
                      <a:pPr marL="285750" indent="-285750">
                        <a:buFont typeface="Police système Courant"/>
                        <a:buChar char="▸"/>
                      </a:pPr>
                      <a:r>
                        <a:rPr lang="fr-FR" sz="1400" dirty="0">
                          <a:latin typeface="Avenir Next Condensed" panose="020B0506020202020204" pitchFamily="34" charset="0"/>
                        </a:rPr>
                        <a:t>Spécificités des consoles  numériques</a:t>
                      </a:r>
                    </a:p>
                    <a:p>
                      <a:pPr marL="285750" indent="-285750">
                        <a:buFont typeface="Police système Courant"/>
                        <a:buChar char="▸"/>
                      </a:pPr>
                      <a:r>
                        <a:rPr lang="fr-FR" sz="1400" dirty="0">
                          <a:latin typeface="Avenir Next Condensed" panose="020B0506020202020204" pitchFamily="34" charset="0"/>
                        </a:rPr>
                        <a:t>Numérisation du son, A/D D/A , fréquence d’échantillonnage</a:t>
                      </a:r>
                    </a:p>
                    <a:p>
                      <a:pPr marL="285750" indent="-285750">
                        <a:buFont typeface="Police système Courant"/>
                        <a:buChar char="▸"/>
                      </a:pPr>
                      <a:r>
                        <a:rPr lang="fr-FR" sz="1400" dirty="0">
                          <a:latin typeface="Avenir Next Condensed" panose="020B0506020202020204" pitchFamily="34" charset="0"/>
                        </a:rPr>
                        <a:t>Patch in/ out (</a:t>
                      </a:r>
                      <a:r>
                        <a:rPr lang="fr-FR" sz="1400" dirty="0" err="1">
                          <a:latin typeface="Avenir Next Condensed" panose="020B0506020202020204" pitchFamily="34" charset="0"/>
                        </a:rPr>
                        <a:t>Routing</a:t>
                      </a:r>
                      <a:r>
                        <a:rPr lang="fr-FR" sz="1400" dirty="0">
                          <a:latin typeface="Avenir Next Condensed" panose="020B0506020202020204" pitchFamily="34" charset="0"/>
                        </a:rPr>
                        <a:t>)</a:t>
                      </a:r>
                    </a:p>
                  </a:txBody>
                  <a:tcPr/>
                </a:tc>
                <a:tc>
                  <a:txBody>
                    <a:bodyPr/>
                    <a:lstStyle/>
                    <a:p>
                      <a:pPr marL="285750" indent="-285750">
                        <a:buFont typeface="Police système Courant"/>
                        <a:buChar char="▸"/>
                      </a:pPr>
                      <a:r>
                        <a:rPr lang="fr-FR" sz="1400" dirty="0">
                          <a:latin typeface="Avenir Next Condensed" panose="020B0506020202020204" pitchFamily="34" charset="0"/>
                        </a:rPr>
                        <a:t>Les messages MIDI utilisés en régie</a:t>
                      </a:r>
                    </a:p>
                    <a:p>
                      <a:pPr marL="285750" indent="-285750">
                        <a:buFont typeface="Police système Courant"/>
                        <a:buChar char="▸"/>
                      </a:pPr>
                      <a:r>
                        <a:rPr lang="fr-FR" sz="1400" dirty="0">
                          <a:latin typeface="Avenir Next Condensed" panose="020B0506020202020204" pitchFamily="34" charset="0"/>
                        </a:rPr>
                        <a:t>OSC (open </a:t>
                      </a:r>
                      <a:r>
                        <a:rPr lang="fr-FR" sz="1400" dirty="0" err="1">
                          <a:latin typeface="Avenir Next Condensed" panose="020B0506020202020204" pitchFamily="34" charset="0"/>
                        </a:rPr>
                        <a:t>sound</a:t>
                      </a:r>
                      <a:r>
                        <a:rPr lang="fr-FR" sz="1400" dirty="0">
                          <a:latin typeface="Avenir Next Condensed" panose="020B0506020202020204" pitchFamily="34" charset="0"/>
                        </a:rPr>
                        <a:t> control)</a:t>
                      </a:r>
                    </a:p>
                    <a:p>
                      <a:pPr marL="285750" indent="-285750">
                        <a:buFont typeface="Police système Courant"/>
                        <a:buChar char="▸"/>
                      </a:pPr>
                      <a:r>
                        <a:rPr lang="fr-FR" sz="1400" dirty="0">
                          <a:latin typeface="Avenir Next Condensed" panose="020B0506020202020204" pitchFamily="34" charset="0"/>
                        </a:rPr>
                        <a:t>Exercices pratiques avec Max/ </a:t>
                      </a:r>
                      <a:r>
                        <a:rPr lang="fr-FR" sz="1400" dirty="0" err="1">
                          <a:latin typeface="Avenir Next Condensed" panose="020B0506020202020204" pitchFamily="34" charset="0"/>
                        </a:rPr>
                        <a:t>msp</a:t>
                      </a:r>
                      <a:endParaRPr lang="fr-FR" sz="1400" dirty="0">
                        <a:latin typeface="Avenir Next Condensed" panose="020B0506020202020204" pitchFamily="34" charset="0"/>
                      </a:endParaRPr>
                    </a:p>
                  </a:txBody>
                  <a:tcPr/>
                </a:tc>
                <a:tc>
                  <a:txBody>
                    <a:bodyPr/>
                    <a:lstStyle/>
                    <a:p>
                      <a:pPr marL="285750" indent="-285750">
                        <a:buFont typeface="Police système Courant"/>
                        <a:buChar char="▸"/>
                      </a:pPr>
                      <a:r>
                        <a:rPr lang="fr-FR" sz="1400" dirty="0">
                          <a:latin typeface="Avenir Next Condensed" panose="020B0506020202020204" pitchFamily="34" charset="0"/>
                        </a:rPr>
                        <a:t>Préparation de l’atelier </a:t>
                      </a:r>
                    </a:p>
                    <a:p>
                      <a:pPr marL="285750" indent="-285750">
                        <a:buFont typeface="Police système Courant"/>
                        <a:buChar char="▸"/>
                      </a:pPr>
                      <a:r>
                        <a:rPr lang="fr-FR" sz="1400" dirty="0">
                          <a:latin typeface="Avenir Next Condensed" panose="020B0506020202020204" pitchFamily="34" charset="0"/>
                        </a:rPr>
                        <a:t>Câblage de l’installation</a:t>
                      </a:r>
                    </a:p>
                    <a:p>
                      <a:pPr marL="285750" indent="-285750">
                        <a:buFont typeface="Police système Courant"/>
                        <a:buChar char="▸"/>
                      </a:pPr>
                      <a:r>
                        <a:rPr lang="fr-FR" sz="1400" dirty="0">
                          <a:latin typeface="Avenir Next Condensed" panose="020B0506020202020204" pitchFamily="34" charset="0"/>
                        </a:rPr>
                        <a:t>Installation des micros et des DPA </a:t>
                      </a:r>
                    </a:p>
                  </a:txBody>
                  <a:tcPr/>
                </a:tc>
                <a:extLst>
                  <a:ext uri="{0D108BD9-81ED-4DB2-BD59-A6C34878D82A}">
                    <a16:rowId xmlns:a16="http://schemas.microsoft.com/office/drawing/2014/main" val="3594905097"/>
                  </a:ext>
                </a:extLst>
              </a:tr>
              <a:tr h="280890">
                <a:tc>
                  <a:txBody>
                    <a:bodyPr/>
                    <a:lstStyle/>
                    <a:p>
                      <a:pPr marL="285750" indent="-285750">
                        <a:buFont typeface="Police système Courant"/>
                        <a:buChar char="▸"/>
                      </a:pPr>
                      <a:r>
                        <a:rPr lang="fr-FR" sz="1400" dirty="0">
                          <a:latin typeface="Avenir Next Condensed" panose="020B0506020202020204" pitchFamily="34" charset="0"/>
                        </a:rPr>
                        <a:t>Début 14h</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(15 min)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(15 min)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(15 min)</a:t>
                      </a:r>
                    </a:p>
                  </a:txBody>
                  <a:tcPr anchor="ctr"/>
                </a:tc>
                <a:extLst>
                  <a:ext uri="{0D108BD9-81ED-4DB2-BD59-A6C34878D82A}">
                    <a16:rowId xmlns:a16="http://schemas.microsoft.com/office/drawing/2014/main" val="1899056173"/>
                  </a:ext>
                </a:extLst>
              </a:tr>
              <a:tr h="1067381">
                <a:tc>
                  <a:txBody>
                    <a:bodyPr/>
                    <a:lstStyle/>
                    <a:p>
                      <a:pPr marL="285750" indent="-285750">
                        <a:buFont typeface="Police système Courant"/>
                        <a:buChar char="▸"/>
                      </a:pPr>
                      <a:r>
                        <a:rPr lang="fr-FR" sz="1400" dirty="0">
                          <a:latin typeface="Avenir Next Condensed" panose="020B0506020202020204" pitchFamily="34" charset="0"/>
                        </a:rPr>
                        <a:t>Principes des consoles</a:t>
                      </a:r>
                    </a:p>
                    <a:p>
                      <a:pPr marL="285750" indent="-285750">
                        <a:buFont typeface="Police système Courant"/>
                        <a:buChar char="▸"/>
                      </a:pPr>
                      <a:r>
                        <a:rPr lang="fr-FR" sz="1400" dirty="0">
                          <a:latin typeface="Avenir Next Condensed" panose="020B0506020202020204" pitchFamily="34" charset="0"/>
                        </a:rPr>
                        <a:t>Les sources et leurs niveaux électriques</a:t>
                      </a:r>
                    </a:p>
                    <a:p>
                      <a:pPr marL="285750" indent="-285750">
                        <a:buFont typeface="Police système Courant"/>
                        <a:buChar char="▸"/>
                      </a:pPr>
                      <a:r>
                        <a:rPr lang="fr-FR" sz="1400" dirty="0">
                          <a:latin typeface="Avenir Next Condensed" panose="020B0506020202020204" pitchFamily="34" charset="0"/>
                        </a:rPr>
                        <a:t>Le flux audio au travers de la console (les fontaines)</a:t>
                      </a:r>
                    </a:p>
                  </a:txBody>
                  <a:tcPr/>
                </a:tc>
                <a:tc>
                  <a:txBody>
                    <a:bodyPr/>
                    <a:lstStyle/>
                    <a:p>
                      <a:pPr marL="285750" indent="-285750">
                        <a:buFont typeface="Police système Courant"/>
                        <a:buChar char="▸"/>
                      </a:pPr>
                      <a:r>
                        <a:rPr lang="fr-FR" sz="1400" dirty="0">
                          <a:latin typeface="Avenir Next Condensed" panose="020B0506020202020204" pitchFamily="34" charset="0"/>
                        </a:rPr>
                        <a:t>Groupe, Dca, Matrice, retour d’effet</a:t>
                      </a:r>
                    </a:p>
                    <a:p>
                      <a:pPr marL="285750" indent="-285750">
                        <a:buFont typeface="Police système Courant"/>
                        <a:buChar char="▸"/>
                      </a:pPr>
                      <a:r>
                        <a:rPr lang="fr-FR" sz="1400" dirty="0">
                          <a:latin typeface="Avenir Next Condensed" panose="020B0506020202020204" pitchFamily="34" charset="0"/>
                        </a:rPr>
                        <a:t>Memory / </a:t>
                      </a:r>
                      <a:r>
                        <a:rPr lang="fr-FR" sz="1400" dirty="0" err="1">
                          <a:latin typeface="Avenir Next Condensed" panose="020B0506020202020204" pitchFamily="34" charset="0"/>
                        </a:rPr>
                        <a:t>Racall</a:t>
                      </a:r>
                      <a:r>
                        <a:rPr lang="fr-FR" sz="1400" dirty="0">
                          <a:latin typeface="Avenir Next Condensed" panose="020B0506020202020204" pitchFamily="34" charset="0"/>
                        </a:rPr>
                        <a:t> </a:t>
                      </a:r>
                      <a:r>
                        <a:rPr lang="fr-FR" sz="1400" dirty="0" err="1">
                          <a:latin typeface="Avenir Next Condensed" panose="020B0506020202020204" pitchFamily="34" charset="0"/>
                        </a:rPr>
                        <a:t>safe</a:t>
                      </a: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Librairies</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Schéma bloc d’une console</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Assemblage d’une console virtuelle avec Max/</a:t>
                      </a:r>
                      <a:r>
                        <a:rPr lang="fr-FR" sz="1400" dirty="0" err="1">
                          <a:latin typeface="Avenir Next Condensed" panose="020B0506020202020204" pitchFamily="34" charset="0"/>
                        </a:rPr>
                        <a:t>msp</a:t>
                      </a:r>
                      <a:endParaRPr lang="fr-FR" sz="1400" dirty="0">
                        <a:latin typeface="Avenir Next Condensed" panose="020B0506020202020204" pitchFamily="34" charset="0"/>
                      </a:endParaRPr>
                    </a:p>
                    <a:p>
                      <a:pPr marL="285750" indent="-285750">
                        <a:buFont typeface="Police système Courant"/>
                        <a:buChar char="▸"/>
                      </a:pPr>
                      <a:endParaRPr lang="fr-FR" sz="1400" dirty="0">
                        <a:latin typeface="Avenir Next Condensed" panose="020B0506020202020204" pitchFamily="34" charset="0"/>
                      </a:endParaRPr>
                    </a:p>
                  </a:txBody>
                  <a:tcPr/>
                </a:tc>
                <a:tc>
                  <a:txBody>
                    <a:bodyPr/>
                    <a:lstStyle/>
                    <a:p>
                      <a:pPr marL="285750" indent="-285750">
                        <a:buFont typeface="Police système Courant"/>
                        <a:buChar char="▸"/>
                      </a:pPr>
                      <a:r>
                        <a:rPr lang="fr-FR" sz="1400" dirty="0">
                          <a:latin typeface="Avenir Next Condensed" panose="020B0506020202020204" pitchFamily="34" charset="0"/>
                        </a:rPr>
                        <a:t>Mise en application MIDI, OSC , AES 50,  Dante</a:t>
                      </a:r>
                    </a:p>
                    <a:p>
                      <a:pPr marL="285750" indent="-285750">
                        <a:buFont typeface="Police système Courant"/>
                        <a:buChar char="▸"/>
                      </a:pPr>
                      <a:r>
                        <a:rPr lang="fr-FR" sz="1400" dirty="0">
                          <a:latin typeface="Avenir Next Condensed" panose="020B0506020202020204" pitchFamily="34" charset="0"/>
                        </a:rPr>
                        <a:t>Synchronisation </a:t>
                      </a:r>
                      <a:r>
                        <a:rPr lang="fr-FR" sz="1400" dirty="0" err="1">
                          <a:latin typeface="Avenir Next Condensed" panose="020B0506020202020204" pitchFamily="34" charset="0"/>
                        </a:rPr>
                        <a:t>Qlab</a:t>
                      </a:r>
                      <a:r>
                        <a:rPr lang="fr-FR" sz="1400" dirty="0">
                          <a:latin typeface="Avenir Next Condensed" panose="020B0506020202020204" pitchFamily="34" charset="0"/>
                        </a:rPr>
                        <a:t> et </a:t>
                      </a:r>
                      <a:r>
                        <a:rPr lang="fr-FR" sz="1400" dirty="0" err="1">
                          <a:latin typeface="Avenir Next Condensed" panose="020B0506020202020204" pitchFamily="34" charset="0"/>
                        </a:rPr>
                        <a:t>D:light</a:t>
                      </a:r>
                      <a:r>
                        <a:rPr lang="fr-FR" sz="1400" dirty="0">
                          <a:latin typeface="Avenir Next Condensed" panose="020B0506020202020204" pitchFamily="34" charset="0"/>
                        </a:rPr>
                        <a:t> via OSC</a:t>
                      </a:r>
                    </a:p>
                    <a:p>
                      <a:pPr marL="285750" indent="-285750">
                        <a:buFont typeface="Police système Courant"/>
                        <a:buChar char="▸"/>
                      </a:pPr>
                      <a:r>
                        <a:rPr lang="fr-FR" sz="1400" dirty="0">
                          <a:latin typeface="Avenir Next Condensed" panose="020B0506020202020204" pitchFamily="34" charset="0"/>
                        </a:rPr>
                        <a:t>Contrôle de la M32 via MIDI et OSC</a:t>
                      </a:r>
                    </a:p>
                    <a:p>
                      <a:pPr marL="285750" indent="-285750">
                        <a:buFont typeface="Police système Courant"/>
                        <a:buChar char="▸"/>
                      </a:pPr>
                      <a:endParaRPr lang="fr-FR" sz="1400" dirty="0">
                        <a:latin typeface="Avenir Next Condensed" panose="020B0506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Police système Courant"/>
                        <a:buNone/>
                        <a:tabLst/>
                        <a:defRPr/>
                      </a:pPr>
                      <a:r>
                        <a:rPr lang="fr-FR" sz="1400" dirty="0">
                          <a:latin typeface="Avenir Next Condensed" panose="020B0506020202020204" pitchFamily="34" charset="0"/>
                        </a:rPr>
                        <a:t>Atelier Pratique en présence de 2 </a:t>
                      </a:r>
                      <a:r>
                        <a:rPr lang="fr-FR" sz="1400" dirty="0" err="1">
                          <a:latin typeface="Avenir Next Condensed" panose="020B0506020202020204" pitchFamily="34" charset="0"/>
                        </a:rPr>
                        <a:t>comédien.nes</a:t>
                      </a:r>
                      <a:r>
                        <a:rPr lang="fr-FR" sz="1400" dirty="0">
                          <a:latin typeface="Avenir Next Condensed" panose="020B0506020202020204" pitchFamily="34" charset="0"/>
                        </a:rPr>
                        <a:t> /</a:t>
                      </a:r>
                      <a:r>
                        <a:rPr lang="fr-FR" sz="1400" dirty="0" err="1">
                          <a:latin typeface="Avenir Next Condensed" panose="020B0506020202020204" pitchFamily="34" charset="0"/>
                        </a:rPr>
                        <a:t>muiscien.nes</a:t>
                      </a:r>
                      <a:endParaRPr lang="fr-FR" sz="1400" dirty="0">
                        <a:latin typeface="Avenir Next Condensed" panose="020B0506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Police système Courant"/>
                        <a:buNone/>
                        <a:tabLst/>
                        <a:defRPr/>
                      </a:pP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Amplification voix (soutien ou présence). </a:t>
                      </a:r>
                    </a:p>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Filtrage, compression effet</a:t>
                      </a:r>
                    </a:p>
                    <a:p>
                      <a:pPr marL="285750" indent="-285750">
                        <a:buFont typeface="Police système Courant"/>
                        <a:buChar char="▸"/>
                      </a:pPr>
                      <a:endParaRPr lang="fr-FR" sz="1400" dirty="0">
                        <a:latin typeface="Avenir Next Condensed" panose="020B0506020202020204" pitchFamily="34" charset="0"/>
                      </a:endParaRPr>
                    </a:p>
                    <a:p>
                      <a:pPr marL="285750" indent="-285750">
                        <a:buFont typeface="Police système Courant"/>
                        <a:buChar char="▸"/>
                      </a:pPr>
                      <a:endParaRPr lang="fr-FR" sz="1400" dirty="0">
                        <a:latin typeface="Avenir Next Condensed" panose="020B0506020202020204" pitchFamily="34" charset="0"/>
                      </a:endParaRPr>
                    </a:p>
                  </a:txBody>
                  <a:tcPr/>
                </a:tc>
                <a:extLst>
                  <a:ext uri="{0D108BD9-81ED-4DB2-BD59-A6C34878D82A}">
                    <a16:rowId xmlns:a16="http://schemas.microsoft.com/office/drawing/2014/main" val="42914075"/>
                  </a:ext>
                </a:extLst>
              </a:tr>
              <a:tr h="280890">
                <a:tc>
                  <a:txBody>
                    <a:bodyPr/>
                    <a:lstStyle/>
                    <a:p>
                      <a:pPr marL="285750" indent="-285750">
                        <a:buFont typeface="Police système Courant"/>
                        <a:buChar char="▸"/>
                      </a:pPr>
                      <a:r>
                        <a:rPr lang="fr-FR" sz="1400" dirty="0">
                          <a:latin typeface="Avenir Next Condensed" panose="020B0506020202020204" pitchFamily="34" charset="0"/>
                        </a:rPr>
                        <a:t>Pause (15 min)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déjeuner (1h)</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déjeuner (1h)</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déjeuner (1h)</a:t>
                      </a:r>
                    </a:p>
                  </a:txBody>
                  <a:tcPr anchor="ctr"/>
                </a:tc>
                <a:extLst>
                  <a:ext uri="{0D108BD9-81ED-4DB2-BD59-A6C34878D82A}">
                    <a16:rowId xmlns:a16="http://schemas.microsoft.com/office/drawing/2014/main" val="303955548"/>
                  </a:ext>
                </a:extLst>
              </a:tr>
              <a:tr h="1713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latin typeface="Avenir Next Condensed" panose="020B0506020202020204" pitchFamily="34" charset="0"/>
                        </a:rPr>
                        <a:t>Atelier pratique :</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Réglage du gain</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Filtrage de base (Low </a:t>
                      </a:r>
                      <a:r>
                        <a:rPr lang="fr-FR" sz="1400" dirty="0" err="1">
                          <a:latin typeface="Avenir Next Condensed" panose="020B0506020202020204" pitchFamily="34" charset="0"/>
                        </a:rPr>
                        <a:t>cut</a:t>
                      </a:r>
                      <a:r>
                        <a:rPr lang="fr-FR" sz="1400" dirty="0">
                          <a:latin typeface="Avenir Next Condensed" panose="020B0506020202020204" pitchFamily="34" charset="0"/>
                        </a:rPr>
                        <a:t> etc.)</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txBody>
                  <a:tcPr/>
                </a:tc>
                <a:tc>
                  <a:txBody>
                    <a:bodyPr/>
                    <a:lstStyle/>
                    <a:p>
                      <a:pPr marL="0" indent="0">
                        <a:buFont typeface="Arial" panose="020B0604020202020204" pitchFamily="34" charset="0"/>
                        <a:buNone/>
                      </a:pPr>
                      <a:r>
                        <a:rPr lang="fr-FR" sz="1400" dirty="0">
                          <a:latin typeface="Avenir Next Condensed" panose="020B0506020202020204" pitchFamily="34" charset="0"/>
                        </a:rPr>
                        <a:t>Atelier pratique :</a:t>
                      </a:r>
                    </a:p>
                    <a:p>
                      <a:pPr marL="0" indent="0">
                        <a:buFont typeface="Arial" panose="020B0604020202020204" pitchFamily="34" charset="0"/>
                        <a:buNone/>
                      </a:pPr>
                      <a:endParaRPr lang="fr-FR" sz="1400" dirty="0">
                        <a:latin typeface="Avenir Next Condensed" panose="020B0506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Envoi vers des retours de scène</a:t>
                      </a:r>
                    </a:p>
                    <a:p>
                      <a:pPr marL="171450" marR="0" lvl="0" indent="-1714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Envoi vers des effets</a:t>
                      </a:r>
                    </a:p>
                    <a:p>
                      <a:pPr marL="0" indent="0">
                        <a:buFont typeface="Arial" panose="020B0604020202020204" pitchFamily="34" charset="0"/>
                        <a:buNone/>
                      </a:pPr>
                      <a:endParaRPr lang="fr-FR" sz="1400" dirty="0">
                        <a:latin typeface="Avenir Next Condensed" panose="020B0506020202020204" pitchFamily="34" charset="0"/>
                      </a:endParaRPr>
                    </a:p>
                  </a:txBody>
                  <a:tcPr/>
                </a:tc>
                <a:tc>
                  <a:txBody>
                    <a:bodyPr/>
                    <a:lstStyle/>
                    <a:p>
                      <a:pPr marL="0" indent="0">
                        <a:buFont typeface="Arial" panose="020B0604020202020204" pitchFamily="34" charset="0"/>
                        <a:buNone/>
                      </a:pPr>
                      <a:r>
                        <a:rPr lang="fr-FR" sz="1400" dirty="0">
                          <a:latin typeface="Avenir Next Condensed" panose="020B0506020202020204" pitchFamily="34" charset="0"/>
                        </a:rPr>
                        <a:t>Atelier pratique:</a:t>
                      </a:r>
                    </a:p>
                    <a:p>
                      <a:pPr marL="0" indent="0">
                        <a:buFont typeface="Arial" panose="020B0604020202020204" pitchFamily="34" charset="0"/>
                        <a:buNone/>
                      </a:pP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Routage Logiciel – console pour de la </a:t>
                      </a:r>
                      <a:r>
                        <a:rPr lang="fr-FR" sz="1400" dirty="0" err="1">
                          <a:latin typeface="Avenir Next Condensed" panose="020B0506020202020204" pitchFamily="34" charset="0"/>
                        </a:rPr>
                        <a:t>multi-diffusion</a:t>
                      </a:r>
                      <a:r>
                        <a:rPr lang="fr-FR" sz="1400" dirty="0">
                          <a:latin typeface="Avenir Next Condensed" panose="020B0506020202020204" pitchFamily="34" charset="0"/>
                        </a:rPr>
                        <a:t> / spatialisation avec Live et </a:t>
                      </a:r>
                      <a:r>
                        <a:rPr lang="fr-FR" sz="1400" dirty="0" err="1">
                          <a:latin typeface="Avenir Next Condensed" panose="020B0506020202020204" pitchFamily="34" charset="0"/>
                        </a:rPr>
                        <a:t>Qlab</a:t>
                      </a:r>
                      <a:r>
                        <a:rPr lang="fr-FR" sz="1400" dirty="0">
                          <a:latin typeface="Avenir Next Condensed" panose="020B0506020202020204" pitchFamily="34" charset="0"/>
                        </a:rPr>
                        <a:t>.</a:t>
                      </a:r>
                    </a:p>
                    <a:p>
                      <a:pPr marL="285750" indent="-285750">
                        <a:buFont typeface="Police système Courant"/>
                        <a:buChar char="▸"/>
                      </a:pPr>
                      <a:r>
                        <a:rPr lang="fr-FR" sz="1400" dirty="0">
                          <a:latin typeface="Avenir Next Condensed" panose="020B0506020202020204" pitchFamily="34" charset="0"/>
                        </a:rPr>
                        <a:t>Quelques outils de spatialisation.</a:t>
                      </a:r>
                    </a:p>
                  </a:txBody>
                  <a:tcPr/>
                </a:tc>
                <a:tc>
                  <a:txBody>
                    <a:bodyPr/>
                    <a:lstStyle/>
                    <a:p>
                      <a:pPr marL="0" indent="0">
                        <a:buFont typeface="Police système Courant"/>
                        <a:buNone/>
                      </a:pPr>
                      <a:r>
                        <a:rPr lang="fr-FR" sz="1400" dirty="0">
                          <a:latin typeface="Avenir Next Condensed" panose="020B0506020202020204" pitchFamily="34" charset="0"/>
                        </a:rPr>
                        <a:t>Atelier pratique :</a:t>
                      </a:r>
                    </a:p>
                    <a:p>
                      <a:pPr marL="0" indent="0">
                        <a:buFont typeface="Police système Courant"/>
                        <a:buNone/>
                      </a:pPr>
                      <a:endParaRPr lang="fr-FR" sz="1400" dirty="0">
                        <a:latin typeface="Avenir Next Condensed" panose="020B0506020202020204" pitchFamily="34" charset="0"/>
                      </a:endParaRPr>
                    </a:p>
                    <a:p>
                      <a:pPr marL="285750" indent="-285750">
                        <a:buFont typeface="Police système Courant"/>
                        <a:buChar char="▸"/>
                      </a:pPr>
                      <a:r>
                        <a:rPr lang="fr-FR" sz="1400" dirty="0">
                          <a:latin typeface="Avenir Next Condensed" panose="020B0506020202020204" pitchFamily="34" charset="0"/>
                        </a:rPr>
                        <a:t>Suite</a:t>
                      </a:r>
                    </a:p>
                    <a:p>
                      <a:pPr marL="285750" indent="-285750">
                        <a:buFont typeface="Police système Courant"/>
                        <a:buChar char="▸"/>
                      </a:pPr>
                      <a:r>
                        <a:rPr lang="fr-FR" sz="1400" dirty="0">
                          <a:latin typeface="Avenir Next Condensed" panose="020B0506020202020204" pitchFamily="34" charset="0"/>
                        </a:rPr>
                        <a:t>Débriefing</a:t>
                      </a:r>
                    </a:p>
                  </a:txBody>
                  <a:tcPr/>
                </a:tc>
                <a:extLst>
                  <a:ext uri="{0D108BD9-81ED-4DB2-BD59-A6C34878D82A}">
                    <a16:rowId xmlns:a16="http://schemas.microsoft.com/office/drawing/2014/main" val="4186343593"/>
                  </a:ext>
                </a:extLst>
              </a:tr>
              <a:tr h="516359">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endParaRPr lang="fr-FR" sz="1400" dirty="0">
                        <a:latin typeface="Avenir Next Condensed" panose="020B0506020202020204" pitchFamily="34" charset="0"/>
                      </a:endParaRP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en alternance</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en alternance</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400" dirty="0">
                          <a:latin typeface="Avenir Next Condensed" panose="020B0506020202020204" pitchFamily="34" charset="0"/>
                        </a:rPr>
                        <a:t>Pause en alternance</a:t>
                      </a:r>
                    </a:p>
                  </a:txBody>
                  <a:tcPr anchor="ctr"/>
                </a:tc>
                <a:extLst>
                  <a:ext uri="{0D108BD9-81ED-4DB2-BD59-A6C34878D82A}">
                    <a16:rowId xmlns:a16="http://schemas.microsoft.com/office/drawing/2014/main" val="3090577373"/>
                  </a:ext>
                </a:extLst>
              </a:tr>
            </a:tbl>
          </a:graphicData>
        </a:graphic>
      </p:graphicFrame>
      <p:sp>
        <p:nvSpPr>
          <p:cNvPr id="2" name="Rectangle 1">
            <a:extLst>
              <a:ext uri="{FF2B5EF4-FFF2-40B4-BE49-F238E27FC236}">
                <a16:creationId xmlns:a16="http://schemas.microsoft.com/office/drawing/2014/main" id="{F9E1E992-3ABF-AFFD-84E4-EDECB54BB306}"/>
              </a:ext>
            </a:extLst>
          </p:cNvPr>
          <p:cNvSpPr/>
          <p:nvPr/>
        </p:nvSpPr>
        <p:spPr>
          <a:xfrm>
            <a:off x="1584114" y="577516"/>
            <a:ext cx="6433730" cy="6012950"/>
          </a:xfrm>
          <a:prstGeom prst="rect">
            <a:avLst/>
          </a:prstGeom>
          <a:solidFill>
            <a:schemeClr val="accent1">
              <a:alpha val="71217"/>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576792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A81C4051-8055-9AEF-FC5F-6F5EF023E120}"/>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1F2F1D06-83A8-B428-1433-608F0D182215}"/>
              </a:ext>
            </a:extLst>
          </p:cNvPr>
          <p:cNvSpPr/>
          <p:nvPr/>
        </p:nvSpPr>
        <p:spPr>
          <a:xfrm>
            <a:off x="-1"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dirty="0">
              <a:latin typeface="Avenir Next Condensed" panose="020B0506020202020204" pitchFamily="34" charset="0"/>
            </a:endParaRPr>
          </a:p>
        </p:txBody>
      </p:sp>
      <p:sp>
        <p:nvSpPr>
          <p:cNvPr id="2" name="ZoneTexte 1">
            <a:extLst>
              <a:ext uri="{FF2B5EF4-FFF2-40B4-BE49-F238E27FC236}">
                <a16:creationId xmlns:a16="http://schemas.microsoft.com/office/drawing/2014/main" id="{7026D483-E5D6-C61F-AAAF-04D9257E9444}"/>
              </a:ext>
            </a:extLst>
          </p:cNvPr>
          <p:cNvSpPr txBox="1"/>
          <p:nvPr/>
        </p:nvSpPr>
        <p:spPr>
          <a:xfrm>
            <a:off x="1986673" y="1568358"/>
            <a:ext cx="4555525" cy="3231654"/>
          </a:xfrm>
          <a:prstGeom prst="rect">
            <a:avLst/>
          </a:prstGeom>
          <a:noFill/>
        </p:spPr>
        <p:txBody>
          <a:bodyPr wrap="square" rtlCol="0">
            <a:spAutoFit/>
          </a:bodyPr>
          <a:lstStyle/>
          <a:p>
            <a:r>
              <a:rPr lang="fr-FR" sz="2400" dirty="0">
                <a:latin typeface="Avenir Next Condensed" panose="020B0506020202020204" pitchFamily="34" charset="0"/>
              </a:rPr>
              <a:t>Jour 1 / La console analogique</a:t>
            </a:r>
          </a:p>
          <a:p>
            <a:endParaRPr lang="fr-FR" dirty="0">
              <a:latin typeface="Avenir Next Condensed" panose="020B0506020202020204" pitchFamily="34" charset="0"/>
            </a:endParaRPr>
          </a:p>
          <a:p>
            <a:pPr marL="285750" indent="-285750">
              <a:buFont typeface="Police système Courant"/>
              <a:buChar char="▸"/>
            </a:pPr>
            <a:r>
              <a:rPr lang="fr-FR" dirty="0">
                <a:latin typeface="Avenir Next Condensed" panose="020B0506020202020204" pitchFamily="34" charset="0"/>
              </a:rPr>
              <a:t>Principes des consoles</a:t>
            </a:r>
          </a:p>
          <a:p>
            <a:pPr marL="285750" indent="-285750">
              <a:buFont typeface="Police système Courant"/>
              <a:buChar char="▸"/>
            </a:pPr>
            <a:r>
              <a:rPr lang="fr-FR" dirty="0">
                <a:latin typeface="Avenir Next Condensed" panose="020B0506020202020204" pitchFamily="34" charset="0"/>
              </a:rPr>
              <a:t>Les sources et leur niveau électrique</a:t>
            </a:r>
          </a:p>
          <a:p>
            <a:pPr marL="285750" indent="-285750">
              <a:buFont typeface="Police système Courant"/>
              <a:buChar char="▸"/>
            </a:pPr>
            <a:r>
              <a:rPr lang="fr-FR" dirty="0">
                <a:latin typeface="Avenir Next Condensed" panose="020B0506020202020204" pitchFamily="34" charset="0"/>
              </a:rPr>
              <a:t>Le flux audio au travers de la console (les fontaines)</a:t>
            </a:r>
          </a:p>
          <a:p>
            <a:pPr marL="285750" indent="-285750">
              <a:buFont typeface="Police système Courant"/>
              <a:buChar char="▸"/>
            </a:pPr>
            <a:endParaRPr lang="fr-FR" dirty="0">
              <a:latin typeface="Avenir Next Condensed" panose="020B0506020202020204" pitchFamily="34" charset="0"/>
            </a:endParaRPr>
          </a:p>
          <a:p>
            <a:r>
              <a:rPr lang="fr-FR" dirty="0">
                <a:latin typeface="Avenir Next Condensed" panose="020B0506020202020204" pitchFamily="34" charset="0"/>
              </a:rPr>
              <a:t>Pause (15 min)</a:t>
            </a:r>
          </a:p>
          <a:p>
            <a:endParaRPr lang="fr-FR" dirty="0">
              <a:latin typeface="Avenir Next Condensed" panose="020B0506020202020204" pitchFamily="34" charset="0"/>
            </a:endParaRPr>
          </a:p>
          <a:p>
            <a:r>
              <a:rPr lang="fr-FR" dirty="0">
                <a:latin typeface="Avenir Next Condensed" panose="020B0506020202020204" pitchFamily="34" charset="0"/>
              </a:rPr>
              <a:t>Assemblage d’une console virtuelle avec Max/</a:t>
            </a:r>
            <a:r>
              <a:rPr lang="fr-FR" dirty="0" err="1">
                <a:latin typeface="Avenir Next Condensed" panose="020B0506020202020204" pitchFamily="34" charset="0"/>
              </a:rPr>
              <a:t>msp</a:t>
            </a:r>
            <a:endParaRPr lang="fr-FR" dirty="0">
              <a:latin typeface="Avenir Next Condensed" panose="020B0506020202020204" pitchFamily="34" charset="0"/>
            </a:endParaRPr>
          </a:p>
          <a:p>
            <a:endParaRPr lang="fr-FR" dirty="0">
              <a:latin typeface="Avenir Next Condensed" panose="020B0506020202020204" pitchFamily="34" charset="0"/>
            </a:endParaRPr>
          </a:p>
        </p:txBody>
      </p:sp>
    </p:spTree>
    <p:extLst>
      <p:ext uri="{BB962C8B-B14F-4D97-AF65-F5344CB8AC3E}">
        <p14:creationId xmlns:p14="http://schemas.microsoft.com/office/powerpoint/2010/main" val="1418209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A81C4051-8055-9AEF-FC5F-6F5EF023E120}"/>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1F2F1D06-83A8-B428-1433-608F0D182215}"/>
              </a:ext>
            </a:extLst>
          </p:cNvPr>
          <p:cNvSpPr/>
          <p:nvPr/>
        </p:nvSpPr>
        <p:spPr>
          <a:xfrm>
            <a:off x="-1"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itre 1">
            <a:extLst>
              <a:ext uri="{FF2B5EF4-FFF2-40B4-BE49-F238E27FC236}">
                <a16:creationId xmlns:a16="http://schemas.microsoft.com/office/drawing/2014/main" id="{F9708040-B58A-E11A-B7C4-524086B9513E}"/>
              </a:ext>
            </a:extLst>
          </p:cNvPr>
          <p:cNvSpPr txBox="1">
            <a:spLocks/>
          </p:cNvSpPr>
          <p:nvPr/>
        </p:nvSpPr>
        <p:spPr>
          <a:xfrm>
            <a:off x="890338" y="640080"/>
            <a:ext cx="3734014" cy="3566160"/>
          </a:xfrm>
          <a:prstGeom prst="rect">
            <a:avLst/>
          </a:prstGeom>
        </p:spPr>
        <p:txBody>
          <a:bodyPr anchor="b">
            <a:noAutofit/>
          </a:bodyPr>
          <a:lst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a:lstStyle>
          <a:p>
            <a:pPr>
              <a:lnSpc>
                <a:spcPct val="90000"/>
              </a:lnSpc>
            </a:pPr>
            <a:r>
              <a:rPr lang="de-DE" sz="4800" dirty="0" err="1">
                <a:latin typeface="Avenir Next Condensed" panose="020B0506020202020204" pitchFamily="34" charset="0"/>
                <a:cs typeface="Calibri Light"/>
              </a:rPr>
              <a:t>Principes</a:t>
            </a:r>
            <a:r>
              <a:rPr lang="de-DE" sz="4800" dirty="0">
                <a:latin typeface="Avenir Next Condensed" panose="020B0506020202020204" pitchFamily="34" charset="0"/>
                <a:cs typeface="Calibri Light"/>
              </a:rPr>
              <a:t> des </a:t>
            </a:r>
            <a:r>
              <a:rPr lang="de-DE" sz="4800" dirty="0" err="1">
                <a:latin typeface="Avenir Next Condensed" panose="020B0506020202020204" pitchFamily="34" charset="0"/>
                <a:cs typeface="Calibri Light"/>
              </a:rPr>
              <a:t>consoles</a:t>
            </a:r>
            <a:r>
              <a:rPr lang="de-DE" sz="4800" dirty="0">
                <a:latin typeface="Avenir Next Condensed" panose="020B0506020202020204" pitchFamily="34" charset="0"/>
                <a:cs typeface="Calibri Light"/>
              </a:rPr>
              <a:t> de </a:t>
            </a:r>
            <a:r>
              <a:rPr lang="de-DE" sz="4800" dirty="0" err="1">
                <a:latin typeface="Avenir Next Condensed" panose="020B0506020202020204" pitchFamily="34" charset="0"/>
                <a:cs typeface="Calibri Light"/>
              </a:rPr>
              <a:t>mixages</a:t>
            </a:r>
            <a:endParaRPr lang="de-DE" sz="4800" dirty="0">
              <a:latin typeface="Avenir Next Condensed" panose="020B0506020202020204" pitchFamily="34" charset="0"/>
            </a:endParaRPr>
          </a:p>
        </p:txBody>
      </p:sp>
      <p:sp>
        <p:nvSpPr>
          <p:cNvPr id="14" name="Rectangle 6">
            <a:extLst>
              <a:ext uri="{FF2B5EF4-FFF2-40B4-BE49-F238E27FC236}">
                <a16:creationId xmlns:a16="http://schemas.microsoft.com/office/drawing/2014/main" id="{56EF8288-8B3A-93DA-27B3-CA2AD9EAB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sX0" fmla="*/ 0 w 3474720"/>
              <a:gd name="csY0" fmla="*/ 0 h 27432"/>
              <a:gd name="csX1" fmla="*/ 660197 w 3474720"/>
              <a:gd name="csY1" fmla="*/ 0 h 27432"/>
              <a:gd name="csX2" fmla="*/ 1355141 w 3474720"/>
              <a:gd name="csY2" fmla="*/ 0 h 27432"/>
              <a:gd name="csX3" fmla="*/ 2084832 w 3474720"/>
              <a:gd name="csY3" fmla="*/ 0 h 27432"/>
              <a:gd name="csX4" fmla="*/ 2814523 w 3474720"/>
              <a:gd name="csY4" fmla="*/ 0 h 27432"/>
              <a:gd name="csX5" fmla="*/ 3474720 w 3474720"/>
              <a:gd name="csY5" fmla="*/ 0 h 27432"/>
              <a:gd name="csX6" fmla="*/ 3474720 w 3474720"/>
              <a:gd name="csY6" fmla="*/ 27432 h 27432"/>
              <a:gd name="csX7" fmla="*/ 2710282 w 3474720"/>
              <a:gd name="csY7" fmla="*/ 27432 h 27432"/>
              <a:gd name="csX8" fmla="*/ 1945843 w 3474720"/>
              <a:gd name="csY8" fmla="*/ 27432 h 27432"/>
              <a:gd name="csX9" fmla="*/ 1250899 w 3474720"/>
              <a:gd name="csY9" fmla="*/ 27432 h 27432"/>
              <a:gd name="csX10" fmla="*/ 0 w 3474720"/>
              <a:gd name="csY10" fmla="*/ 27432 h 27432"/>
              <a:gd name="csX11" fmla="*/ 0 w 3474720"/>
              <a:gd name="csY11"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BA9C7F"/>
          </a:solidFill>
          <a:ln w="38100" cap="rnd">
            <a:solidFill>
              <a:srgbClr val="BA9C7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llipse 10">
            <a:extLst>
              <a:ext uri="{FF2B5EF4-FFF2-40B4-BE49-F238E27FC236}">
                <a16:creationId xmlns:a16="http://schemas.microsoft.com/office/drawing/2014/main" id="{253019F0-BC61-BE9C-FD7F-86D89693CAD8}"/>
              </a:ext>
            </a:extLst>
          </p:cNvPr>
          <p:cNvSpPr/>
          <p:nvPr/>
        </p:nvSpPr>
        <p:spPr>
          <a:xfrm>
            <a:off x="5796000" y="1309815"/>
            <a:ext cx="4068000" cy="4064000"/>
          </a:xfrm>
          <a:prstGeom prst="ellipse">
            <a:avLst/>
          </a:prstGeom>
          <a:blipFill dpi="0" rotWithShape="1">
            <a:blip r:embed="rId2">
              <a:extLst>
                <a:ext uri="{28A0092B-C50C-407E-A947-70E740481C1C}">
                  <a14:useLocalDpi xmlns:a14="http://schemas.microsoft.com/office/drawing/2010/main" val="0"/>
                </a:ext>
              </a:extLst>
            </a:blip>
            <a:srcRect/>
            <a:stretch>
              <a:fillRect l="-143805" t="-39469" r="-44691" b="-55413"/>
            </a:stretch>
          </a:blipFill>
          <a:ln>
            <a:noFill/>
          </a:ln>
          <a:effectLst>
            <a:glow>
              <a:schemeClr val="accent1">
                <a:alpha val="31685"/>
              </a:schemeClr>
            </a:glow>
            <a:reflection stA="45000" endPos="0" dist="50800" dir="5400000" sy="-100000" algn="bl" rotWithShape="0"/>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13979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texte, journal, reçu&#10;&#10;Description générée automatiquement">
            <a:extLst>
              <a:ext uri="{FF2B5EF4-FFF2-40B4-BE49-F238E27FC236}">
                <a16:creationId xmlns:a16="http://schemas.microsoft.com/office/drawing/2014/main" id="{9C992CF7-CD15-7620-82F3-874AE213DF7F}"/>
              </a:ext>
            </a:extLst>
          </p:cNvPr>
          <p:cNvPicPr>
            <a:picLocks noChangeAspect="1"/>
          </p:cNvPicPr>
          <p:nvPr/>
        </p:nvPicPr>
        <p:blipFill>
          <a:blip r:embed="rId2"/>
          <a:stretch>
            <a:fillRect/>
          </a:stretch>
        </p:blipFill>
        <p:spPr>
          <a:xfrm>
            <a:off x="160638" y="532200"/>
            <a:ext cx="2867832" cy="2896800"/>
          </a:xfrm>
          <a:prstGeom prst="rect">
            <a:avLst/>
          </a:prstGeom>
        </p:spPr>
      </p:pic>
      <p:pic>
        <p:nvPicPr>
          <p:cNvPr id="9" name="Image 8" descr="Une image contenant nature, extérieur, terrain, montagne&#10;&#10;Description générée automatiquement">
            <a:extLst>
              <a:ext uri="{FF2B5EF4-FFF2-40B4-BE49-F238E27FC236}">
                <a16:creationId xmlns:a16="http://schemas.microsoft.com/office/drawing/2014/main" id="{75E20BB7-CD18-AFCC-F1A5-96BD51E83917}"/>
              </a:ext>
            </a:extLst>
          </p:cNvPr>
          <p:cNvPicPr>
            <a:picLocks noChangeAspect="1"/>
          </p:cNvPicPr>
          <p:nvPr/>
        </p:nvPicPr>
        <p:blipFill>
          <a:blip r:embed="rId3"/>
          <a:stretch>
            <a:fillRect/>
          </a:stretch>
        </p:blipFill>
        <p:spPr>
          <a:xfrm>
            <a:off x="3028470" y="526022"/>
            <a:ext cx="8751977" cy="5805956"/>
          </a:xfrm>
          <a:prstGeom prst="rect">
            <a:avLst/>
          </a:prstGeom>
        </p:spPr>
      </p:pic>
    </p:spTree>
    <p:extLst>
      <p:ext uri="{BB962C8B-B14F-4D97-AF65-F5344CB8AC3E}">
        <p14:creationId xmlns:p14="http://schemas.microsoft.com/office/powerpoint/2010/main" val="1691866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ciel, extérieur, personne&#10;&#10;Description générée automatiquement">
            <a:extLst>
              <a:ext uri="{FF2B5EF4-FFF2-40B4-BE49-F238E27FC236}">
                <a16:creationId xmlns:a16="http://schemas.microsoft.com/office/drawing/2014/main" id="{F0D7E531-5E66-4C19-156C-B91D0F166DBA}"/>
              </a:ext>
            </a:extLst>
          </p:cNvPr>
          <p:cNvPicPr>
            <a:picLocks noChangeAspect="1"/>
          </p:cNvPicPr>
          <p:nvPr/>
        </p:nvPicPr>
        <p:blipFill>
          <a:blip r:embed="rId2"/>
          <a:stretch>
            <a:fillRect/>
          </a:stretch>
        </p:blipFill>
        <p:spPr>
          <a:xfrm>
            <a:off x="224995" y="322138"/>
            <a:ext cx="5143500" cy="3632200"/>
          </a:xfrm>
          <a:prstGeom prst="rect">
            <a:avLst/>
          </a:prstGeom>
        </p:spPr>
      </p:pic>
      <p:pic>
        <p:nvPicPr>
          <p:cNvPr id="5" name="Image 4" descr="Une image contenant ciel, extérieur, personne&#10;&#10;Description générée automatiquement">
            <a:extLst>
              <a:ext uri="{FF2B5EF4-FFF2-40B4-BE49-F238E27FC236}">
                <a16:creationId xmlns:a16="http://schemas.microsoft.com/office/drawing/2014/main" id="{90BDE24C-CC0D-9A11-FB8C-8711824556EB}"/>
              </a:ext>
            </a:extLst>
          </p:cNvPr>
          <p:cNvPicPr>
            <a:picLocks noChangeAspect="1"/>
          </p:cNvPicPr>
          <p:nvPr/>
        </p:nvPicPr>
        <p:blipFill>
          <a:blip r:embed="rId3"/>
          <a:stretch>
            <a:fillRect/>
          </a:stretch>
        </p:blipFill>
        <p:spPr>
          <a:xfrm>
            <a:off x="4557889" y="1544595"/>
            <a:ext cx="7124910" cy="4708274"/>
          </a:xfrm>
          <a:prstGeom prst="rect">
            <a:avLst/>
          </a:prstGeom>
        </p:spPr>
      </p:pic>
    </p:spTree>
    <p:extLst>
      <p:ext uri="{BB962C8B-B14F-4D97-AF65-F5344CB8AC3E}">
        <p14:creationId xmlns:p14="http://schemas.microsoft.com/office/powerpoint/2010/main" val="6880425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ciel, personne, extérieur, gens&#10;&#10;Description générée automatiquement">
            <a:extLst>
              <a:ext uri="{FF2B5EF4-FFF2-40B4-BE49-F238E27FC236}">
                <a16:creationId xmlns:a16="http://schemas.microsoft.com/office/drawing/2014/main" id="{617F3B48-2378-EAB2-AC3A-EC7C70A31186}"/>
              </a:ext>
            </a:extLst>
          </p:cNvPr>
          <p:cNvPicPr>
            <a:picLocks noChangeAspect="1"/>
          </p:cNvPicPr>
          <p:nvPr/>
        </p:nvPicPr>
        <p:blipFill>
          <a:blip r:embed="rId2"/>
          <a:stretch>
            <a:fillRect/>
          </a:stretch>
        </p:blipFill>
        <p:spPr>
          <a:xfrm>
            <a:off x="1720336" y="389409"/>
            <a:ext cx="8451695" cy="5683765"/>
          </a:xfrm>
          <a:prstGeom prst="rect">
            <a:avLst/>
          </a:prstGeom>
        </p:spPr>
      </p:pic>
    </p:spTree>
    <p:extLst>
      <p:ext uri="{BB962C8B-B14F-4D97-AF65-F5344CB8AC3E}">
        <p14:creationId xmlns:p14="http://schemas.microsoft.com/office/powerpoint/2010/main" val="2983892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intérieur, four, poêle, micro-ondes&#10;&#10;Description générée automatiquement">
            <a:extLst>
              <a:ext uri="{FF2B5EF4-FFF2-40B4-BE49-F238E27FC236}">
                <a16:creationId xmlns:a16="http://schemas.microsoft.com/office/drawing/2014/main" id="{5EDBC7BE-65F1-8FC2-2C9B-E4FF3146CF28}"/>
              </a:ext>
            </a:extLst>
          </p:cNvPr>
          <p:cNvPicPr>
            <a:picLocks noChangeAspect="1"/>
          </p:cNvPicPr>
          <p:nvPr/>
        </p:nvPicPr>
        <p:blipFill>
          <a:blip r:embed="rId2"/>
          <a:stretch>
            <a:fillRect/>
          </a:stretch>
        </p:blipFill>
        <p:spPr>
          <a:xfrm>
            <a:off x="1491386" y="472731"/>
            <a:ext cx="5411922" cy="5566548"/>
          </a:xfrm>
          <a:prstGeom prst="rect">
            <a:avLst/>
          </a:prstGeom>
        </p:spPr>
      </p:pic>
      <p:sp>
        <p:nvSpPr>
          <p:cNvPr id="2" name="ZoneTexte 1">
            <a:extLst>
              <a:ext uri="{FF2B5EF4-FFF2-40B4-BE49-F238E27FC236}">
                <a16:creationId xmlns:a16="http://schemas.microsoft.com/office/drawing/2014/main" id="{9DBB517E-804D-4B93-B084-4549D944808D}"/>
              </a:ext>
            </a:extLst>
          </p:cNvPr>
          <p:cNvSpPr txBox="1"/>
          <p:nvPr/>
        </p:nvSpPr>
        <p:spPr>
          <a:xfrm>
            <a:off x="7129849" y="1050324"/>
            <a:ext cx="2630848" cy="369332"/>
          </a:xfrm>
          <a:prstGeom prst="rect">
            <a:avLst/>
          </a:prstGeom>
          <a:noFill/>
        </p:spPr>
        <p:txBody>
          <a:bodyPr wrap="none" rtlCol="0">
            <a:spAutoFit/>
          </a:bodyPr>
          <a:lstStyle/>
          <a:p>
            <a:r>
              <a:rPr lang="fr-FR" dirty="0">
                <a:latin typeface="Avenir Next Condensed" panose="020B0506020202020204" pitchFamily="34" charset="0"/>
              </a:rPr>
              <a:t>Quatre entrées plus un master</a:t>
            </a:r>
          </a:p>
        </p:txBody>
      </p:sp>
      <p:cxnSp>
        <p:nvCxnSpPr>
          <p:cNvPr id="4" name="Connecteur droit avec flèche 3">
            <a:extLst>
              <a:ext uri="{FF2B5EF4-FFF2-40B4-BE49-F238E27FC236}">
                <a16:creationId xmlns:a16="http://schemas.microsoft.com/office/drawing/2014/main" id="{D2B7C4BA-D5EE-751B-708B-D8ACC9371983}"/>
              </a:ext>
            </a:extLst>
          </p:cNvPr>
          <p:cNvCxnSpPr>
            <a:stCxn id="2" idx="1"/>
          </p:cNvCxnSpPr>
          <p:nvPr/>
        </p:nvCxnSpPr>
        <p:spPr>
          <a:xfrm flipH="1" flipV="1">
            <a:off x="5572897" y="1223319"/>
            <a:ext cx="1556952" cy="11671"/>
          </a:xfrm>
          <a:prstGeom prst="straightConnector1">
            <a:avLst/>
          </a:prstGeom>
          <a:ln w="38100">
            <a:solidFill>
              <a:srgbClr val="FC29ED"/>
            </a:solidFill>
            <a:tailEnd type="triangle"/>
          </a:ln>
        </p:spPr>
        <p:style>
          <a:lnRef idx="1">
            <a:schemeClr val="accent1"/>
          </a:lnRef>
          <a:fillRef idx="0">
            <a:schemeClr val="accent1"/>
          </a:fillRef>
          <a:effectRef idx="0">
            <a:schemeClr val="accent1"/>
          </a:effectRef>
          <a:fontRef idx="minor">
            <a:schemeClr val="tx1"/>
          </a:fontRef>
        </p:style>
      </p:cxnSp>
      <p:pic>
        <p:nvPicPr>
          <p:cNvPr id="8" name="Image 7" descr="Une image contenant homme&#10;&#10;Description générée automatiquement">
            <a:extLst>
              <a:ext uri="{FF2B5EF4-FFF2-40B4-BE49-F238E27FC236}">
                <a16:creationId xmlns:a16="http://schemas.microsoft.com/office/drawing/2014/main" id="{3C1232DE-FAC0-E395-27B9-20F3369A0EFB}"/>
              </a:ext>
            </a:extLst>
          </p:cNvPr>
          <p:cNvPicPr>
            <a:picLocks noChangeAspect="1"/>
          </p:cNvPicPr>
          <p:nvPr/>
        </p:nvPicPr>
        <p:blipFill>
          <a:blip r:embed="rId3"/>
          <a:stretch>
            <a:fillRect/>
          </a:stretch>
        </p:blipFill>
        <p:spPr>
          <a:xfrm>
            <a:off x="7642402" y="3429000"/>
            <a:ext cx="3725814" cy="2522640"/>
          </a:xfrm>
          <a:prstGeom prst="rect">
            <a:avLst/>
          </a:prstGeom>
        </p:spPr>
      </p:pic>
    </p:spTree>
    <p:extLst>
      <p:ext uri="{BB962C8B-B14F-4D97-AF65-F5344CB8AC3E}">
        <p14:creationId xmlns:p14="http://schemas.microsoft.com/office/powerpoint/2010/main" val="16882105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Une image contenant texte, intérieur, équipement électronique, appareil photo&#10;&#10;Description générée automatiquement">
            <a:extLst>
              <a:ext uri="{FF2B5EF4-FFF2-40B4-BE49-F238E27FC236}">
                <a16:creationId xmlns:a16="http://schemas.microsoft.com/office/drawing/2014/main" id="{944D613D-74EC-123E-D29B-8ECDBC5B6E6A}"/>
              </a:ext>
            </a:extLst>
          </p:cNvPr>
          <p:cNvPicPr>
            <a:picLocks noChangeAspect="1"/>
          </p:cNvPicPr>
          <p:nvPr/>
        </p:nvPicPr>
        <p:blipFill>
          <a:blip r:embed="rId2"/>
          <a:stretch>
            <a:fillRect/>
          </a:stretch>
        </p:blipFill>
        <p:spPr>
          <a:xfrm>
            <a:off x="972400" y="1309431"/>
            <a:ext cx="9885069" cy="4239138"/>
          </a:xfrm>
          <a:prstGeom prst="rect">
            <a:avLst/>
          </a:prstGeom>
        </p:spPr>
      </p:pic>
    </p:spTree>
    <p:extLst>
      <p:ext uri="{BB962C8B-B14F-4D97-AF65-F5344CB8AC3E}">
        <p14:creationId xmlns:p14="http://schemas.microsoft.com/office/powerpoint/2010/main" val="2084982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95225-56E8-116F-0DEC-A4B60CDEAEB3}"/>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80E6AE57-DF91-12C1-FD1F-719B1EBB3F00}"/>
              </a:ext>
            </a:extLst>
          </p:cNvPr>
          <p:cNvPicPr>
            <a:picLocks noChangeAspect="1"/>
          </p:cNvPicPr>
          <p:nvPr/>
        </p:nvPicPr>
        <p:blipFill>
          <a:blip r:embed="rId2"/>
          <a:stretch>
            <a:fillRect/>
          </a:stretch>
        </p:blipFill>
        <p:spPr>
          <a:xfrm>
            <a:off x="1453215" y="263047"/>
            <a:ext cx="8770285" cy="6083735"/>
          </a:xfrm>
          <a:prstGeom prst="rect">
            <a:avLst/>
          </a:prstGeom>
        </p:spPr>
      </p:pic>
    </p:spTree>
    <p:extLst>
      <p:ext uri="{BB962C8B-B14F-4D97-AF65-F5344CB8AC3E}">
        <p14:creationId xmlns:p14="http://schemas.microsoft.com/office/powerpoint/2010/main" val="882431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A81C4051-8055-9AEF-FC5F-6F5EF023E120}"/>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1F2F1D06-83A8-B428-1433-608F0D182215}"/>
              </a:ext>
            </a:extLst>
          </p:cNvPr>
          <p:cNvSpPr/>
          <p:nvPr/>
        </p:nvSpPr>
        <p:spPr>
          <a:xfrm>
            <a:off x="-1"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6" hidden="1">
            <a:extLst>
              <a:ext uri="{FF2B5EF4-FFF2-40B4-BE49-F238E27FC236}">
                <a16:creationId xmlns:a16="http://schemas.microsoft.com/office/drawing/2014/main" id="{56EF8288-8B3A-93DA-27B3-CA2AD9EAB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sX0" fmla="*/ 0 w 3474720"/>
              <a:gd name="csY0" fmla="*/ 0 h 27432"/>
              <a:gd name="csX1" fmla="*/ 660197 w 3474720"/>
              <a:gd name="csY1" fmla="*/ 0 h 27432"/>
              <a:gd name="csX2" fmla="*/ 1355141 w 3474720"/>
              <a:gd name="csY2" fmla="*/ 0 h 27432"/>
              <a:gd name="csX3" fmla="*/ 2084832 w 3474720"/>
              <a:gd name="csY3" fmla="*/ 0 h 27432"/>
              <a:gd name="csX4" fmla="*/ 2814523 w 3474720"/>
              <a:gd name="csY4" fmla="*/ 0 h 27432"/>
              <a:gd name="csX5" fmla="*/ 3474720 w 3474720"/>
              <a:gd name="csY5" fmla="*/ 0 h 27432"/>
              <a:gd name="csX6" fmla="*/ 3474720 w 3474720"/>
              <a:gd name="csY6" fmla="*/ 27432 h 27432"/>
              <a:gd name="csX7" fmla="*/ 2710282 w 3474720"/>
              <a:gd name="csY7" fmla="*/ 27432 h 27432"/>
              <a:gd name="csX8" fmla="*/ 1945843 w 3474720"/>
              <a:gd name="csY8" fmla="*/ 27432 h 27432"/>
              <a:gd name="csX9" fmla="*/ 1250899 w 3474720"/>
              <a:gd name="csY9" fmla="*/ 27432 h 27432"/>
              <a:gd name="csX10" fmla="*/ 0 w 3474720"/>
              <a:gd name="csY10" fmla="*/ 27432 h 27432"/>
              <a:gd name="csX11" fmla="*/ 0 w 3474720"/>
              <a:gd name="csY11"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BA9C7F"/>
          </a:solidFill>
          <a:ln w="38100" cap="rnd">
            <a:solidFill>
              <a:srgbClr val="BA9C7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Diagramme 1">
            <a:extLst>
              <a:ext uri="{FF2B5EF4-FFF2-40B4-BE49-F238E27FC236}">
                <a16:creationId xmlns:a16="http://schemas.microsoft.com/office/drawing/2014/main" id="{D2FE344B-7A08-BF9D-5D54-1DBF31DCF6EF}"/>
              </a:ext>
            </a:extLst>
          </p:cNvPr>
          <p:cNvGraphicFramePr/>
          <p:nvPr>
            <p:extLst>
              <p:ext uri="{D42A27DB-BD31-4B8C-83A1-F6EECF244321}">
                <p14:modId xmlns:p14="http://schemas.microsoft.com/office/powerpoint/2010/main" val="3339487831"/>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661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pic>
        <p:nvPicPr>
          <p:cNvPr id="2" name="Image 2" descr="Une image contenant ordinateur, assis, moniteur, table&#10;&#10;Description générée automatiquement">
            <a:extLst>
              <a:ext uri="{FF2B5EF4-FFF2-40B4-BE49-F238E27FC236}">
                <a16:creationId xmlns:a16="http://schemas.microsoft.com/office/drawing/2014/main" id="{A86ABCFC-0EB4-4CB6-A4AB-DFFEDC3ABB4F}"/>
              </a:ext>
            </a:extLst>
          </p:cNvPr>
          <p:cNvPicPr>
            <a:picLocks noChangeAspect="1"/>
          </p:cNvPicPr>
          <p:nvPr/>
        </p:nvPicPr>
        <p:blipFill>
          <a:blip r:embed="rId2"/>
          <a:stretch>
            <a:fillRect/>
          </a:stretch>
        </p:blipFill>
        <p:spPr>
          <a:xfrm>
            <a:off x="133350" y="1003"/>
            <a:ext cx="11906249" cy="6855994"/>
          </a:xfrm>
          <a:prstGeom prst="rect">
            <a:avLst/>
          </a:prstGeom>
        </p:spPr>
      </p:pic>
    </p:spTree>
    <p:extLst>
      <p:ext uri="{BB962C8B-B14F-4D97-AF65-F5344CB8AC3E}">
        <p14:creationId xmlns:p14="http://schemas.microsoft.com/office/powerpoint/2010/main" val="7046797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8" name="Rectangle 1037">
            <a:extLst>
              <a:ext uri="{FF2B5EF4-FFF2-40B4-BE49-F238E27FC236}">
                <a16:creationId xmlns:a16="http://schemas.microsoft.com/office/drawing/2014/main" id="{B63E10B8-7A5C-4E1D-BE92-AAA068608C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5804"/>
            <a:ext cx="5533524" cy="3510776"/>
          </a:xfrm>
          <a:prstGeom prst="rect">
            <a:avLst/>
          </a:prstGeom>
          <a:solidFill>
            <a:srgbClr val="FFFFFF"/>
          </a:solidFill>
          <a:ln w="63500">
            <a:solidFill>
              <a:srgbClr val="593E37"/>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Amp Mic Comparison (Shure SM57, Shure SM58, Shure Beta58, Electro-Voice ...">
            <a:extLst>
              <a:ext uri="{FF2B5EF4-FFF2-40B4-BE49-F238E27FC236}">
                <a16:creationId xmlns:a16="http://schemas.microsoft.com/office/drawing/2014/main" id="{631A42BC-1B10-62F1-6F61-772344F25AF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5286" y="780881"/>
            <a:ext cx="5192217" cy="2920622"/>
          </a:xfrm>
          <a:prstGeom prst="rect">
            <a:avLst/>
          </a:prstGeom>
          <a:noFill/>
          <a:extLst>
            <a:ext uri="{909E8E84-426E-40DD-AFC4-6F175D3DCCD1}">
              <a14:hiddenFill xmlns:a14="http://schemas.microsoft.com/office/drawing/2010/main">
                <a:solidFill>
                  <a:srgbClr val="FFFFFF"/>
                </a:solidFill>
              </a14:hiddenFill>
            </a:ext>
          </a:extLst>
        </p:spPr>
      </p:pic>
      <p:sp>
        <p:nvSpPr>
          <p:cNvPr id="1040" name="Rectangle 1039">
            <a:extLst>
              <a:ext uri="{FF2B5EF4-FFF2-40B4-BE49-F238E27FC236}">
                <a16:creationId xmlns:a16="http://schemas.microsoft.com/office/drawing/2014/main" id="{E1C32068-6A8E-44A5-BE2D-65E7EC2DB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3" y="4157449"/>
            <a:ext cx="2686328" cy="2216840"/>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descr="Une image contenant musique, instrument de musique, tambour, Percussion&#10;&#10;Description générée automatiquement">
            <a:extLst>
              <a:ext uri="{FF2B5EF4-FFF2-40B4-BE49-F238E27FC236}">
                <a16:creationId xmlns:a16="http://schemas.microsoft.com/office/drawing/2014/main" id="{308A11E2-6CCB-95BB-A867-FE0097543C8D}"/>
              </a:ext>
            </a:extLst>
          </p:cNvPr>
          <p:cNvPicPr>
            <a:picLocks noChangeAspect="1"/>
          </p:cNvPicPr>
          <p:nvPr/>
        </p:nvPicPr>
        <p:blipFill rotWithShape="1">
          <a:blip r:embed="rId3"/>
          <a:srcRect t="5089" r="1" b="8985"/>
          <a:stretch/>
        </p:blipFill>
        <p:spPr>
          <a:xfrm>
            <a:off x="667866" y="4513910"/>
            <a:ext cx="2333643" cy="1503919"/>
          </a:xfrm>
          <a:prstGeom prst="rect">
            <a:avLst/>
          </a:prstGeom>
        </p:spPr>
      </p:pic>
      <p:sp>
        <p:nvSpPr>
          <p:cNvPr id="1042" name="Rectangle 1041">
            <a:extLst>
              <a:ext uri="{FF2B5EF4-FFF2-40B4-BE49-F238E27FC236}">
                <a16:creationId xmlns:a16="http://schemas.microsoft.com/office/drawing/2014/main" id="{83940A33-AE5F-4FC1-AFFF-1BC5DD32E1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1827" y="4157449"/>
            <a:ext cx="2686328" cy="2216840"/>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hure Beta58A on Snare - Pearl IP1465 14&quot;x6,5&quot; - YouTube">
            <a:extLst>
              <a:ext uri="{FF2B5EF4-FFF2-40B4-BE49-F238E27FC236}">
                <a16:creationId xmlns:a16="http://schemas.microsoft.com/office/drawing/2014/main" id="{483F448F-F5E8-839B-01F5-37E01714EA6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044" b="3"/>
          <a:stretch/>
        </p:blipFill>
        <p:spPr bwMode="auto">
          <a:xfrm>
            <a:off x="3508169" y="4603191"/>
            <a:ext cx="2333643" cy="1367954"/>
          </a:xfrm>
          <a:prstGeom prst="rect">
            <a:avLst/>
          </a:prstGeom>
          <a:noFill/>
          <a:extLst>
            <a:ext uri="{909E8E84-426E-40DD-AFC4-6F175D3DCCD1}">
              <a14:hiddenFill xmlns:a14="http://schemas.microsoft.com/office/drawing/2010/main">
                <a:solidFill>
                  <a:srgbClr val="FFFFFF"/>
                </a:solidFill>
              </a14:hiddenFill>
            </a:ext>
          </a:extLst>
        </p:spPr>
      </p:pic>
      <p:sp>
        <p:nvSpPr>
          <p:cNvPr id="1044" name="Rectangle 1043">
            <a:extLst>
              <a:ext uri="{FF2B5EF4-FFF2-40B4-BE49-F238E27FC236}">
                <a16:creationId xmlns:a16="http://schemas.microsoft.com/office/drawing/2014/main" id="{9310DD53-17D0-4A12-A0E2-72F33348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6188" y="485805"/>
            <a:ext cx="5511179" cy="5888484"/>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Shure Beta 56A Snare / Tom Microphone at Gear4music">
            <a:extLst>
              <a:ext uri="{FF2B5EF4-FFF2-40B4-BE49-F238E27FC236}">
                <a16:creationId xmlns:a16="http://schemas.microsoft.com/office/drawing/2014/main" id="{6C8A32D4-4FC6-E79D-BD17-C08EE80FB96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2958" r="2" b="20451"/>
          <a:stretch/>
        </p:blipFill>
        <p:spPr bwMode="auto">
          <a:xfrm>
            <a:off x="6373177" y="1712897"/>
            <a:ext cx="5157201" cy="343430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B8FA385C-9FB4-BA24-A216-BC0F68F98085}"/>
              </a:ext>
            </a:extLst>
          </p:cNvPr>
          <p:cNvSpPr txBox="1"/>
          <p:nvPr/>
        </p:nvSpPr>
        <p:spPr>
          <a:xfrm>
            <a:off x="6647934" y="5391411"/>
            <a:ext cx="4770858" cy="923330"/>
          </a:xfrm>
          <a:prstGeom prst="rect">
            <a:avLst/>
          </a:prstGeom>
          <a:noFill/>
        </p:spPr>
        <p:txBody>
          <a:bodyPr wrap="none" rtlCol="0">
            <a:spAutoFit/>
          </a:bodyPr>
          <a:lstStyle/>
          <a:p>
            <a:r>
              <a:rPr lang="fr-FR" dirty="0">
                <a:solidFill>
                  <a:schemeClr val="bg1"/>
                </a:solidFill>
              </a:rPr>
              <a:t>Peu sensible </a:t>
            </a:r>
          </a:p>
          <a:p>
            <a:r>
              <a:rPr lang="fr-FR" dirty="0">
                <a:solidFill>
                  <a:schemeClr val="bg1"/>
                </a:solidFill>
              </a:rPr>
              <a:t>Grande résistance aux pressions acoustiques</a:t>
            </a:r>
          </a:p>
          <a:p>
            <a:r>
              <a:rPr lang="fr-FR" dirty="0">
                <a:solidFill>
                  <a:schemeClr val="bg1"/>
                </a:solidFill>
              </a:rPr>
              <a:t>Hautes fréquences moins bien définies</a:t>
            </a:r>
          </a:p>
        </p:txBody>
      </p:sp>
    </p:spTree>
    <p:extLst>
      <p:ext uri="{BB962C8B-B14F-4D97-AF65-F5344CB8AC3E}">
        <p14:creationId xmlns:p14="http://schemas.microsoft.com/office/powerpoint/2010/main" val="20102747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A81C4051-8055-9AEF-FC5F-6F5EF023E120}"/>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1F2F1D06-83A8-B428-1433-608F0D182215}"/>
              </a:ext>
            </a:extLst>
          </p:cNvPr>
          <p:cNvSpPr/>
          <p:nvPr/>
        </p:nvSpPr>
        <p:spPr>
          <a:xfrm>
            <a:off x="-1"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2" name="Diagramme 1">
            <a:extLst>
              <a:ext uri="{FF2B5EF4-FFF2-40B4-BE49-F238E27FC236}">
                <a16:creationId xmlns:a16="http://schemas.microsoft.com/office/drawing/2014/main" id="{D2FE344B-7A08-BF9D-5D54-1DBF31DCF6EF}"/>
              </a:ext>
            </a:extLst>
          </p:cNvPr>
          <p:cNvGraphicFramePr/>
          <p:nvPr>
            <p:extLst>
              <p:ext uri="{D42A27DB-BD31-4B8C-83A1-F6EECF244321}">
                <p14:modId xmlns:p14="http://schemas.microsoft.com/office/powerpoint/2010/main" val="3882595069"/>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80651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texte, antenne&#10;&#10;Description générée automatiquement">
            <a:extLst>
              <a:ext uri="{FF2B5EF4-FFF2-40B4-BE49-F238E27FC236}">
                <a16:creationId xmlns:a16="http://schemas.microsoft.com/office/drawing/2014/main" id="{4D13EE80-BB0A-1004-83E4-E9E21AE406DB}"/>
              </a:ext>
            </a:extLst>
          </p:cNvPr>
          <p:cNvPicPr>
            <a:picLocks noChangeAspect="1"/>
          </p:cNvPicPr>
          <p:nvPr/>
        </p:nvPicPr>
        <p:blipFill>
          <a:blip r:embed="rId2"/>
          <a:stretch>
            <a:fillRect/>
          </a:stretch>
        </p:blipFill>
        <p:spPr>
          <a:xfrm>
            <a:off x="785446" y="722157"/>
            <a:ext cx="8581293" cy="4736346"/>
          </a:xfrm>
          <a:prstGeom prst="rect">
            <a:avLst/>
          </a:prstGeom>
        </p:spPr>
      </p:pic>
      <p:pic>
        <p:nvPicPr>
          <p:cNvPr id="9" name="Image 8" descr="Une image contenant texte, tableau de points&#10;&#10;Description générée automatiquement">
            <a:extLst>
              <a:ext uri="{FF2B5EF4-FFF2-40B4-BE49-F238E27FC236}">
                <a16:creationId xmlns:a16="http://schemas.microsoft.com/office/drawing/2014/main" id="{A7B57222-0CC0-0531-C195-6DB8ED316365}"/>
              </a:ext>
            </a:extLst>
          </p:cNvPr>
          <p:cNvPicPr>
            <a:picLocks noChangeAspect="1"/>
          </p:cNvPicPr>
          <p:nvPr/>
        </p:nvPicPr>
        <p:blipFill>
          <a:blip r:embed="rId3"/>
          <a:stretch>
            <a:fillRect/>
          </a:stretch>
        </p:blipFill>
        <p:spPr>
          <a:xfrm>
            <a:off x="9777047" y="1827335"/>
            <a:ext cx="1524000" cy="4305300"/>
          </a:xfrm>
          <a:prstGeom prst="rect">
            <a:avLst/>
          </a:prstGeom>
        </p:spPr>
      </p:pic>
      <p:sp>
        <p:nvSpPr>
          <p:cNvPr id="2" name="ZoneTexte 1">
            <a:extLst>
              <a:ext uri="{FF2B5EF4-FFF2-40B4-BE49-F238E27FC236}">
                <a16:creationId xmlns:a16="http://schemas.microsoft.com/office/drawing/2014/main" id="{6F43886C-4057-AC08-CB27-F211C03A564F}"/>
              </a:ext>
            </a:extLst>
          </p:cNvPr>
          <p:cNvSpPr txBox="1"/>
          <p:nvPr/>
        </p:nvSpPr>
        <p:spPr>
          <a:xfrm>
            <a:off x="1388896" y="5763303"/>
            <a:ext cx="7374391" cy="369332"/>
          </a:xfrm>
          <a:prstGeom prst="rect">
            <a:avLst/>
          </a:prstGeom>
          <a:noFill/>
        </p:spPr>
        <p:txBody>
          <a:bodyPr wrap="none" rtlCol="0">
            <a:spAutoFit/>
          </a:bodyPr>
          <a:lstStyle/>
          <a:p>
            <a:r>
              <a:rPr lang="fr-FR" dirty="0"/>
              <a:t>Très sensible /large bande passante/ hautes fréquences bien définies</a:t>
            </a:r>
          </a:p>
        </p:txBody>
      </p:sp>
    </p:spTree>
    <p:extLst>
      <p:ext uri="{BB962C8B-B14F-4D97-AF65-F5344CB8AC3E}">
        <p14:creationId xmlns:p14="http://schemas.microsoft.com/office/powerpoint/2010/main" val="371340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3" name="Rectangle 3082">
            <a:extLst>
              <a:ext uri="{FF2B5EF4-FFF2-40B4-BE49-F238E27FC236}">
                <a16:creationId xmlns:a16="http://schemas.microsoft.com/office/drawing/2014/main" id="{4F7B9026-36AD-42E4-B172-8D68F3A33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6" name="Picture 4">
            <a:extLst>
              <a:ext uri="{FF2B5EF4-FFF2-40B4-BE49-F238E27FC236}">
                <a16:creationId xmlns:a16="http://schemas.microsoft.com/office/drawing/2014/main" id="{57F2E195-0631-A87E-D0A0-8C52028A06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492" r="20279" b="-3"/>
          <a:stretch/>
        </p:blipFill>
        <p:spPr bwMode="auto">
          <a:xfrm>
            <a:off x="192528" y="171716"/>
            <a:ext cx="3793268" cy="651456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AC9328DD-2309-1C22-4462-5C8AA98FC7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018" r="20298" b="-3"/>
          <a:stretch/>
        </p:blipFill>
        <p:spPr bwMode="auto">
          <a:xfrm>
            <a:off x="4184538" y="171716"/>
            <a:ext cx="3822924" cy="651456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47018ED8-6372-5912-6BB2-279425ABDC2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018" r="20665" b="-3"/>
          <a:stretch/>
        </p:blipFill>
        <p:spPr bwMode="auto">
          <a:xfrm>
            <a:off x="8188032" y="171716"/>
            <a:ext cx="3799007" cy="6514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1152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A81C4051-8055-9AEF-FC5F-6F5EF023E120}"/>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1F2F1D06-83A8-B428-1433-608F0D182215}"/>
              </a:ext>
            </a:extLst>
          </p:cNvPr>
          <p:cNvSpPr/>
          <p:nvPr/>
        </p:nvSpPr>
        <p:spPr>
          <a:xfrm>
            <a:off x="-1"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2" name="Diagramme 1">
            <a:extLst>
              <a:ext uri="{FF2B5EF4-FFF2-40B4-BE49-F238E27FC236}">
                <a16:creationId xmlns:a16="http://schemas.microsoft.com/office/drawing/2014/main" id="{D2FE344B-7A08-BF9D-5D54-1DBF31DCF6EF}"/>
              </a:ext>
            </a:extLst>
          </p:cNvPr>
          <p:cNvGraphicFramePr/>
          <p:nvPr>
            <p:extLst>
              <p:ext uri="{D42A27DB-BD31-4B8C-83A1-F6EECF244321}">
                <p14:modId xmlns:p14="http://schemas.microsoft.com/office/powerpoint/2010/main" val="3576571813"/>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8688725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A81C4051-8055-9AEF-FC5F-6F5EF023E120}"/>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1F2F1D06-83A8-B428-1433-608F0D182215}"/>
              </a:ext>
            </a:extLst>
          </p:cNvPr>
          <p:cNvSpPr/>
          <p:nvPr/>
        </p:nvSpPr>
        <p:spPr>
          <a:xfrm>
            <a:off x="-1"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2" name="Diagramme 1">
            <a:extLst>
              <a:ext uri="{FF2B5EF4-FFF2-40B4-BE49-F238E27FC236}">
                <a16:creationId xmlns:a16="http://schemas.microsoft.com/office/drawing/2014/main" id="{D2FE344B-7A08-BF9D-5D54-1DBF31DCF6EF}"/>
              </a:ext>
            </a:extLst>
          </p:cNvPr>
          <p:cNvGraphicFramePr/>
          <p:nvPr>
            <p:extLst>
              <p:ext uri="{D42A27DB-BD31-4B8C-83A1-F6EECF244321}">
                <p14:modId xmlns:p14="http://schemas.microsoft.com/office/powerpoint/2010/main" val="4270120063"/>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5088244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A81C4051-8055-9AEF-FC5F-6F5EF023E120}"/>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1F2F1D06-83A8-B428-1433-608F0D182215}"/>
              </a:ext>
            </a:extLst>
          </p:cNvPr>
          <p:cNvSpPr/>
          <p:nvPr/>
        </p:nvSpPr>
        <p:spPr>
          <a:xfrm>
            <a:off x="-1"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2" name="Diagramme 1">
            <a:extLst>
              <a:ext uri="{FF2B5EF4-FFF2-40B4-BE49-F238E27FC236}">
                <a16:creationId xmlns:a16="http://schemas.microsoft.com/office/drawing/2014/main" id="{D2FE344B-7A08-BF9D-5D54-1DBF31DCF6EF}"/>
              </a:ext>
            </a:extLst>
          </p:cNvPr>
          <p:cNvGraphicFramePr/>
          <p:nvPr>
            <p:extLst>
              <p:ext uri="{D42A27DB-BD31-4B8C-83A1-F6EECF244321}">
                <p14:modId xmlns:p14="http://schemas.microsoft.com/office/powerpoint/2010/main" val="854293486"/>
              </p:ext>
            </p:extLst>
          </p:nvPr>
        </p:nvGraphicFramePr>
        <p:xfrm>
          <a:off x="2032000" y="81345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23875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7" name="Rectangle 4106">
            <a:extLst>
              <a:ext uri="{FF2B5EF4-FFF2-40B4-BE49-F238E27FC236}">
                <a16:creationId xmlns:a16="http://schemas.microsoft.com/office/drawing/2014/main" id="{7F23EF37-19EC-4973-A7AF-4BBF68646D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102" name="Picture 6" descr="RME Fireface UFX III">
            <a:extLst>
              <a:ext uri="{FF2B5EF4-FFF2-40B4-BE49-F238E27FC236}">
                <a16:creationId xmlns:a16="http://schemas.microsoft.com/office/drawing/2014/main" id="{61F22682-D5A0-5AEB-5797-BE3DE378CF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159" r="4" b="22306"/>
          <a:stretch/>
        </p:blipFill>
        <p:spPr bwMode="auto">
          <a:xfrm>
            <a:off x="641276" y="557186"/>
            <a:ext cx="4013020" cy="222875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ME Fireface UFX III">
            <a:extLst>
              <a:ext uri="{FF2B5EF4-FFF2-40B4-BE49-F238E27FC236}">
                <a16:creationId xmlns:a16="http://schemas.microsoft.com/office/drawing/2014/main" id="{6069DDB8-D3B1-3C46-737E-050CE0F038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362" t="24240" r="5021" b="24477"/>
          <a:stretch/>
        </p:blipFill>
        <p:spPr bwMode="auto">
          <a:xfrm>
            <a:off x="641276" y="3962401"/>
            <a:ext cx="4013020" cy="233839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Comment choisir sa carte son externe USB ? – Tout pour le jardin">
            <a:extLst>
              <a:ext uri="{FF2B5EF4-FFF2-40B4-BE49-F238E27FC236}">
                <a16:creationId xmlns:a16="http://schemas.microsoft.com/office/drawing/2014/main" id="{6F715B96-1B59-8E15-543D-86DBF5EDD01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449"/>
          <a:stretch/>
        </p:blipFill>
        <p:spPr bwMode="auto">
          <a:xfrm>
            <a:off x="4846823" y="557189"/>
            <a:ext cx="6701710" cy="5743609"/>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3E4B99D6-32E4-E7DC-1902-4D99D1E24F7D}"/>
              </a:ext>
            </a:extLst>
          </p:cNvPr>
          <p:cNvSpPr txBox="1"/>
          <p:nvPr/>
        </p:nvSpPr>
        <p:spPr>
          <a:xfrm>
            <a:off x="745279" y="3097761"/>
            <a:ext cx="3544560" cy="369332"/>
          </a:xfrm>
          <a:prstGeom prst="rect">
            <a:avLst/>
          </a:prstGeom>
          <a:noFill/>
        </p:spPr>
        <p:txBody>
          <a:bodyPr wrap="none" rtlCol="0">
            <a:spAutoFit/>
          </a:bodyPr>
          <a:lstStyle/>
          <a:p>
            <a:r>
              <a:rPr lang="fr-FR" dirty="0"/>
              <a:t>Carte son stéréo ou </a:t>
            </a:r>
            <a:r>
              <a:rPr lang="fr-FR" dirty="0" err="1"/>
              <a:t>multi-canals</a:t>
            </a:r>
            <a:endParaRPr lang="fr-FR" dirty="0"/>
          </a:p>
        </p:txBody>
      </p:sp>
    </p:spTree>
    <p:extLst>
      <p:ext uri="{BB962C8B-B14F-4D97-AF65-F5344CB8AC3E}">
        <p14:creationId xmlns:p14="http://schemas.microsoft.com/office/powerpoint/2010/main" val="9888950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B690AC-F996-8888-A538-2250C76AAE60}"/>
            </a:ext>
          </a:extLst>
        </p:cNvPr>
        <p:cNvGrpSpPr/>
        <p:nvPr/>
      </p:nvGrpSpPr>
      <p:grpSpPr>
        <a:xfrm>
          <a:off x="0" y="0"/>
          <a:ext cx="0" cy="0"/>
          <a:chOff x="0" y="0"/>
          <a:chExt cx="0" cy="0"/>
        </a:xfrm>
      </p:grpSpPr>
      <p:sp useBgFill="1">
        <p:nvSpPr>
          <p:cNvPr id="4107" name="Rectangle 4106">
            <a:extLst>
              <a:ext uri="{FF2B5EF4-FFF2-40B4-BE49-F238E27FC236}">
                <a16:creationId xmlns:a16="http://schemas.microsoft.com/office/drawing/2014/main" id="{8CFD8EE6-9D5C-517A-43E7-4B3238AE3C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102" name="Picture 6">
            <a:extLst>
              <a:ext uri="{FF2B5EF4-FFF2-40B4-BE49-F238E27FC236}">
                <a16:creationId xmlns:a16="http://schemas.microsoft.com/office/drawing/2014/main" id="{F277993C-4737-EEA1-8E44-07F1025FFAEE}"/>
              </a:ext>
            </a:extLst>
          </p:cNvPr>
          <p:cNvPicPr>
            <a:picLocks noChangeAspect="1" noChangeArrowheads="1"/>
          </p:cNvPicPr>
          <p:nvPr/>
        </p:nvPicPr>
        <p:blipFill>
          <a:blip r:embed="rId2"/>
          <a:srcRect l="1128" r="1128"/>
          <a:stretch/>
        </p:blipFill>
        <p:spPr bwMode="auto">
          <a:xfrm>
            <a:off x="641276" y="557186"/>
            <a:ext cx="4013020" cy="222875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BDC3BFCE-B83B-38B8-1F36-E2042AA6800C}"/>
              </a:ext>
            </a:extLst>
          </p:cNvPr>
          <p:cNvPicPr>
            <a:picLocks noChangeAspect="1" noChangeArrowheads="1"/>
          </p:cNvPicPr>
          <p:nvPr/>
        </p:nvPicPr>
        <p:blipFill>
          <a:blip r:embed="rId3"/>
          <a:srcRect t="13470" b="13470"/>
          <a:stretch/>
        </p:blipFill>
        <p:spPr bwMode="auto">
          <a:xfrm>
            <a:off x="641276" y="3962401"/>
            <a:ext cx="4013020" cy="233839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1892EA8D-FD56-BB5D-3CF5-68BD26246C8F}"/>
              </a:ext>
            </a:extLst>
          </p:cNvPr>
          <p:cNvPicPr>
            <a:picLocks noChangeAspect="1" noChangeArrowheads="1"/>
          </p:cNvPicPr>
          <p:nvPr/>
        </p:nvPicPr>
        <p:blipFill>
          <a:blip r:embed="rId4"/>
          <a:srcRect l="3160" r="3160"/>
          <a:stretch/>
        </p:blipFill>
        <p:spPr bwMode="auto">
          <a:xfrm>
            <a:off x="4846823" y="557189"/>
            <a:ext cx="6701710" cy="5743609"/>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74718377-FA35-111B-4C09-46916CB3548E}"/>
              </a:ext>
            </a:extLst>
          </p:cNvPr>
          <p:cNvSpPr txBox="1"/>
          <p:nvPr/>
        </p:nvSpPr>
        <p:spPr>
          <a:xfrm>
            <a:off x="745279" y="3097761"/>
            <a:ext cx="3544560" cy="369332"/>
          </a:xfrm>
          <a:prstGeom prst="rect">
            <a:avLst/>
          </a:prstGeom>
          <a:noFill/>
        </p:spPr>
        <p:txBody>
          <a:bodyPr wrap="none" rtlCol="0">
            <a:spAutoFit/>
          </a:bodyPr>
          <a:lstStyle/>
          <a:p>
            <a:r>
              <a:rPr lang="fr-FR" dirty="0"/>
              <a:t>Carte son stéréo ou </a:t>
            </a:r>
            <a:r>
              <a:rPr lang="fr-FR" dirty="0" err="1"/>
              <a:t>multi-canals</a:t>
            </a:r>
            <a:endParaRPr lang="fr-FR" dirty="0"/>
          </a:p>
        </p:txBody>
      </p:sp>
    </p:spTree>
    <p:extLst>
      <p:ext uri="{BB962C8B-B14F-4D97-AF65-F5344CB8AC3E}">
        <p14:creationId xmlns:p14="http://schemas.microsoft.com/office/powerpoint/2010/main" val="38048257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A81C4051-8055-9AEF-FC5F-6F5EF023E120}"/>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1F2F1D06-83A8-B428-1433-608F0D182215}"/>
              </a:ext>
            </a:extLst>
          </p:cNvPr>
          <p:cNvSpPr/>
          <p:nvPr/>
        </p:nvSpPr>
        <p:spPr>
          <a:xfrm>
            <a:off x="-1"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2" name="Diagramme 1">
            <a:extLst>
              <a:ext uri="{FF2B5EF4-FFF2-40B4-BE49-F238E27FC236}">
                <a16:creationId xmlns:a16="http://schemas.microsoft.com/office/drawing/2014/main" id="{D2FE344B-7A08-BF9D-5D54-1DBF31DCF6EF}"/>
              </a:ext>
            </a:extLst>
          </p:cNvPr>
          <p:cNvGraphicFramePr/>
          <p:nvPr>
            <p:extLst>
              <p:ext uri="{D42A27DB-BD31-4B8C-83A1-F6EECF244321}">
                <p14:modId xmlns:p14="http://schemas.microsoft.com/office/powerpoint/2010/main" val="308176739"/>
              </p:ext>
            </p:extLst>
          </p:nvPr>
        </p:nvGraphicFramePr>
        <p:xfrm>
          <a:off x="2032000" y="81345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1345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A81C4051-8055-9AEF-FC5F-6F5EF023E120}"/>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1F2F1D06-83A8-B428-1433-608F0D182215}"/>
              </a:ext>
            </a:extLst>
          </p:cNvPr>
          <p:cNvSpPr/>
          <p:nvPr/>
        </p:nvSpPr>
        <p:spPr>
          <a:xfrm>
            <a:off x="-1"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52" name="Picture 4">
            <a:extLst>
              <a:ext uri="{FF2B5EF4-FFF2-40B4-BE49-F238E27FC236}">
                <a16:creationId xmlns:a16="http://schemas.microsoft.com/office/drawing/2014/main" id="{C0B82089-F8AC-D2D3-75F5-DBF9CBCE89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2317" y="844550"/>
            <a:ext cx="8255000" cy="516890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963D6DDA-B61A-2932-397E-999BBE98D255}"/>
              </a:ext>
            </a:extLst>
          </p:cNvPr>
          <p:cNvSpPr txBox="1"/>
          <p:nvPr/>
        </p:nvSpPr>
        <p:spPr>
          <a:xfrm>
            <a:off x="9364181" y="4413012"/>
            <a:ext cx="2784737" cy="1600438"/>
          </a:xfrm>
          <a:prstGeom prst="rect">
            <a:avLst/>
          </a:prstGeom>
          <a:noFill/>
        </p:spPr>
        <p:txBody>
          <a:bodyPr wrap="none" rtlCol="0">
            <a:spAutoFit/>
          </a:bodyPr>
          <a:lstStyle/>
          <a:p>
            <a:r>
              <a:rPr lang="fr-FR" sz="1400" dirty="0"/>
              <a:t>Adaptation d’impédance</a:t>
            </a:r>
          </a:p>
          <a:p>
            <a:endParaRPr lang="fr-FR" sz="1400" dirty="0"/>
          </a:p>
          <a:p>
            <a:r>
              <a:rPr lang="fr-FR" sz="1400" dirty="0"/>
              <a:t>Ground lift – </a:t>
            </a:r>
          </a:p>
          <a:p>
            <a:r>
              <a:rPr lang="fr-FR" sz="1400" dirty="0"/>
              <a:t>(isolation de la masse phonique)</a:t>
            </a:r>
          </a:p>
          <a:p>
            <a:endParaRPr lang="fr-FR" sz="1400" dirty="0"/>
          </a:p>
          <a:p>
            <a:r>
              <a:rPr lang="fr-FR" sz="1400" dirty="0"/>
              <a:t>Symétrisation de la ligne</a:t>
            </a:r>
          </a:p>
          <a:p>
            <a:endParaRPr lang="fr-FR" sz="1400" dirty="0"/>
          </a:p>
        </p:txBody>
      </p:sp>
      <p:sp>
        <p:nvSpPr>
          <p:cNvPr id="4" name="ZoneTexte 3">
            <a:extLst>
              <a:ext uri="{FF2B5EF4-FFF2-40B4-BE49-F238E27FC236}">
                <a16:creationId xmlns:a16="http://schemas.microsoft.com/office/drawing/2014/main" id="{27167BFB-43B2-41C3-4E4F-633482911DAF}"/>
              </a:ext>
            </a:extLst>
          </p:cNvPr>
          <p:cNvSpPr txBox="1"/>
          <p:nvPr/>
        </p:nvSpPr>
        <p:spPr>
          <a:xfrm>
            <a:off x="1435100" y="1231900"/>
            <a:ext cx="2501006" cy="276999"/>
          </a:xfrm>
          <a:prstGeom prst="rect">
            <a:avLst/>
          </a:prstGeom>
          <a:solidFill>
            <a:srgbClr val="FFFFFF"/>
          </a:solidFill>
        </p:spPr>
        <p:txBody>
          <a:bodyPr wrap="none" rtlCol="0">
            <a:spAutoFit/>
          </a:bodyPr>
          <a:lstStyle/>
          <a:p>
            <a:r>
              <a:rPr lang="fr-FR" sz="1200" dirty="0">
                <a:solidFill>
                  <a:schemeClr val="bg1"/>
                </a:solidFill>
              </a:rPr>
              <a:t>Asymétrique (2 fils) / instrument </a:t>
            </a:r>
          </a:p>
        </p:txBody>
      </p:sp>
      <p:sp>
        <p:nvSpPr>
          <p:cNvPr id="5" name="ZoneTexte 4">
            <a:extLst>
              <a:ext uri="{FF2B5EF4-FFF2-40B4-BE49-F238E27FC236}">
                <a16:creationId xmlns:a16="http://schemas.microsoft.com/office/drawing/2014/main" id="{95DC47FC-A003-5D45-A838-504C9A898F89}"/>
              </a:ext>
            </a:extLst>
          </p:cNvPr>
          <p:cNvSpPr txBox="1"/>
          <p:nvPr/>
        </p:nvSpPr>
        <p:spPr>
          <a:xfrm>
            <a:off x="5653474" y="1227526"/>
            <a:ext cx="1991251" cy="276999"/>
          </a:xfrm>
          <a:prstGeom prst="rect">
            <a:avLst/>
          </a:prstGeom>
          <a:solidFill>
            <a:srgbClr val="FFFFFF"/>
          </a:solidFill>
        </p:spPr>
        <p:txBody>
          <a:bodyPr wrap="none" rtlCol="0">
            <a:spAutoFit/>
          </a:bodyPr>
          <a:lstStyle/>
          <a:p>
            <a:r>
              <a:rPr lang="fr-FR" sz="1200" dirty="0">
                <a:solidFill>
                  <a:schemeClr val="bg1"/>
                </a:solidFill>
              </a:rPr>
              <a:t>Symétrique (3 fils) / Ligne</a:t>
            </a:r>
          </a:p>
        </p:txBody>
      </p:sp>
      <p:cxnSp>
        <p:nvCxnSpPr>
          <p:cNvPr id="9" name="Connecteur droit 8">
            <a:extLst>
              <a:ext uri="{FF2B5EF4-FFF2-40B4-BE49-F238E27FC236}">
                <a16:creationId xmlns:a16="http://schemas.microsoft.com/office/drawing/2014/main" id="{D2A90B86-DDA0-6BAE-3800-4E757C54C3CC}"/>
              </a:ext>
            </a:extLst>
          </p:cNvPr>
          <p:cNvCxnSpPr/>
          <p:nvPr/>
        </p:nvCxnSpPr>
        <p:spPr>
          <a:xfrm>
            <a:off x="5765799" y="1504525"/>
            <a:ext cx="1878926" cy="0"/>
          </a:xfrm>
          <a:prstGeom prst="line">
            <a:avLst/>
          </a:prstGeom>
          <a:ln w="38100">
            <a:solidFill>
              <a:srgbClr val="0E00E3"/>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0FEC1D3B-7B57-B7B1-04FB-DD1ED6BAD744}"/>
              </a:ext>
            </a:extLst>
          </p:cNvPr>
          <p:cNvCxnSpPr>
            <a:cxnSpLocks/>
          </p:cNvCxnSpPr>
          <p:nvPr/>
        </p:nvCxnSpPr>
        <p:spPr>
          <a:xfrm>
            <a:off x="1524000" y="1508899"/>
            <a:ext cx="22987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A7E4FD5-AE13-A93D-9164-2D22FE900497}"/>
              </a:ext>
            </a:extLst>
          </p:cNvPr>
          <p:cNvSpPr/>
          <p:nvPr/>
        </p:nvSpPr>
        <p:spPr>
          <a:xfrm>
            <a:off x="1435100" y="1580725"/>
            <a:ext cx="1244600" cy="3115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6" name="Picture 8">
            <a:extLst>
              <a:ext uri="{FF2B5EF4-FFF2-40B4-BE49-F238E27FC236}">
                <a16:creationId xmlns:a16="http://schemas.microsoft.com/office/drawing/2014/main" id="{CC0734ED-6911-17C4-0F28-67C6C488A2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703348"/>
            <a:ext cx="1269106" cy="1269106"/>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CableCreation XLR Cable, 3 FT XLR Male to XLR Female Balanced 3 PIN  Microphone Cable,Black 0.9M : Amazon.in: Musical Instruments">
            <a:extLst>
              <a:ext uri="{FF2B5EF4-FFF2-40B4-BE49-F238E27FC236}">
                <a16:creationId xmlns:a16="http://schemas.microsoft.com/office/drawing/2014/main" id="{1E011569-E3BF-699C-59AD-EDA433691E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8117" y="4413012"/>
            <a:ext cx="121920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933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33E89-771A-FE31-B296-354FA11FAB60}"/>
            </a:ext>
          </a:extLst>
        </p:cNvPr>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F84D6694-F611-AA1D-C1DF-3F929DEB97FE}"/>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0DD2CA01-1FD9-4C86-16F8-F12B24C95039}"/>
              </a:ext>
            </a:extLst>
          </p:cNvPr>
          <p:cNvSpPr/>
          <p:nvPr/>
        </p:nvSpPr>
        <p:spPr>
          <a:xfrm>
            <a:off x="-1" y="0"/>
            <a:ext cx="12192000" cy="6858000"/>
          </a:xfrm>
          <a:prstGeom prst="rect">
            <a:avLst/>
          </a:prstGeom>
          <a:solidFill>
            <a:schemeClr val="accent1">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52" name="Picture 4">
            <a:extLst>
              <a:ext uri="{FF2B5EF4-FFF2-40B4-BE49-F238E27FC236}">
                <a16:creationId xmlns:a16="http://schemas.microsoft.com/office/drawing/2014/main" id="{3728ECDE-38FE-31DB-403A-AC520F34AE9B}"/>
              </a:ext>
            </a:extLst>
          </p:cNvPr>
          <p:cNvPicPr>
            <a:picLocks noChangeAspect="1" noChangeArrowheads="1"/>
          </p:cNvPicPr>
          <p:nvPr/>
        </p:nvPicPr>
        <p:blipFill>
          <a:blip r:embed="rId3"/>
          <a:srcRect/>
          <a:stretch/>
        </p:blipFill>
        <p:spPr bwMode="auto">
          <a:xfrm>
            <a:off x="975022" y="469165"/>
            <a:ext cx="5613761" cy="4286872"/>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E445B258-CCF2-80E0-9D67-91CB9516C540}"/>
              </a:ext>
            </a:extLst>
          </p:cNvPr>
          <p:cNvSpPr txBox="1"/>
          <p:nvPr/>
        </p:nvSpPr>
        <p:spPr>
          <a:xfrm>
            <a:off x="9364181" y="4413012"/>
            <a:ext cx="2784737" cy="1600438"/>
          </a:xfrm>
          <a:prstGeom prst="rect">
            <a:avLst/>
          </a:prstGeom>
          <a:noFill/>
        </p:spPr>
        <p:txBody>
          <a:bodyPr wrap="none" rtlCol="0">
            <a:spAutoFit/>
          </a:bodyPr>
          <a:lstStyle/>
          <a:p>
            <a:r>
              <a:rPr lang="fr-FR" sz="1400" dirty="0"/>
              <a:t>Adaptation d’impédance</a:t>
            </a:r>
          </a:p>
          <a:p>
            <a:endParaRPr lang="fr-FR" sz="1400" dirty="0"/>
          </a:p>
          <a:p>
            <a:r>
              <a:rPr lang="fr-FR" sz="1400" dirty="0"/>
              <a:t>Ground lift – </a:t>
            </a:r>
          </a:p>
          <a:p>
            <a:r>
              <a:rPr lang="fr-FR" sz="1400" dirty="0"/>
              <a:t>(isolation de la masse phonique)</a:t>
            </a:r>
          </a:p>
          <a:p>
            <a:endParaRPr lang="fr-FR" sz="1400" dirty="0"/>
          </a:p>
          <a:p>
            <a:r>
              <a:rPr lang="fr-FR" sz="1400" dirty="0"/>
              <a:t>Symétrisation de la ligne</a:t>
            </a:r>
          </a:p>
          <a:p>
            <a:endParaRPr lang="fr-FR" sz="1400" dirty="0"/>
          </a:p>
        </p:txBody>
      </p:sp>
      <p:pic>
        <p:nvPicPr>
          <p:cNvPr id="6" name="Image 5">
            <a:extLst>
              <a:ext uri="{FF2B5EF4-FFF2-40B4-BE49-F238E27FC236}">
                <a16:creationId xmlns:a16="http://schemas.microsoft.com/office/drawing/2014/main" id="{57E3C7C2-38EA-ABB7-7A56-6DDD3C0542E7}"/>
              </a:ext>
            </a:extLst>
          </p:cNvPr>
          <p:cNvPicPr>
            <a:picLocks noChangeAspect="1"/>
          </p:cNvPicPr>
          <p:nvPr/>
        </p:nvPicPr>
        <p:blipFill>
          <a:blip r:embed="rId4"/>
          <a:stretch>
            <a:fillRect/>
          </a:stretch>
        </p:blipFill>
        <p:spPr>
          <a:xfrm>
            <a:off x="4498481" y="2612601"/>
            <a:ext cx="4859542" cy="3454957"/>
          </a:xfrm>
          <a:prstGeom prst="rect">
            <a:avLst/>
          </a:prstGeom>
        </p:spPr>
      </p:pic>
    </p:spTree>
    <p:extLst>
      <p:ext uri="{BB962C8B-B14F-4D97-AF65-F5344CB8AC3E}">
        <p14:creationId xmlns:p14="http://schemas.microsoft.com/office/powerpoint/2010/main" val="37658591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58099FC7-A465-4F48-85D8-3E78EA79F795}"/>
              </a:ext>
            </a:extLst>
          </p:cNvPr>
          <p:cNvPicPr>
            <a:picLocks noChangeAspect="1"/>
          </p:cNvPicPr>
          <p:nvPr/>
        </p:nvPicPr>
        <p:blipFill>
          <a:blip r:embed="rId2"/>
          <a:stretch>
            <a:fillRect/>
          </a:stretch>
        </p:blipFill>
        <p:spPr>
          <a:xfrm>
            <a:off x="-1263650" y="-1038758"/>
            <a:ext cx="19157950" cy="10897666"/>
          </a:xfrm>
          <a:prstGeom prst="rect">
            <a:avLst/>
          </a:prstGeom>
        </p:spPr>
      </p:pic>
    </p:spTree>
    <p:extLst>
      <p:ext uri="{BB962C8B-B14F-4D97-AF65-F5344CB8AC3E}">
        <p14:creationId xmlns:p14="http://schemas.microsoft.com/office/powerpoint/2010/main" val="30508424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25705BCD-ECE1-4BC7-B9D1-948BB74D965A}"/>
              </a:ext>
            </a:extLst>
          </p:cNvPr>
          <p:cNvPicPr>
            <a:picLocks noChangeAspect="1"/>
          </p:cNvPicPr>
          <p:nvPr/>
        </p:nvPicPr>
        <p:blipFill>
          <a:blip r:embed="rId2"/>
          <a:stretch>
            <a:fillRect/>
          </a:stretch>
        </p:blipFill>
        <p:spPr>
          <a:xfrm>
            <a:off x="-3060700" y="-1974726"/>
            <a:ext cx="23795037" cy="12655301"/>
          </a:xfrm>
          <a:prstGeom prst="rect">
            <a:avLst/>
          </a:prstGeom>
        </p:spPr>
      </p:pic>
    </p:spTree>
    <p:extLst>
      <p:ext uri="{BB962C8B-B14F-4D97-AF65-F5344CB8AC3E}">
        <p14:creationId xmlns:p14="http://schemas.microsoft.com/office/powerpoint/2010/main" val="14793886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descr="Une image contenant table, lumière, gâteau&#10;&#10;Description générée automatiquement">
            <a:extLst>
              <a:ext uri="{FF2B5EF4-FFF2-40B4-BE49-F238E27FC236}">
                <a16:creationId xmlns:a16="http://schemas.microsoft.com/office/drawing/2014/main" id="{E9D0DC36-DC62-46FC-9133-06FD0ACAAD15}"/>
              </a:ext>
            </a:extLst>
          </p:cNvPr>
          <p:cNvPicPr>
            <a:picLocks noChangeAspect="1"/>
          </p:cNvPicPr>
          <p:nvPr/>
        </p:nvPicPr>
        <p:blipFill>
          <a:blip r:embed="rId2"/>
          <a:stretch>
            <a:fillRect/>
          </a:stretch>
        </p:blipFill>
        <p:spPr>
          <a:xfrm>
            <a:off x="-2190750" y="-1032408"/>
            <a:ext cx="16129000" cy="9176816"/>
          </a:xfrm>
          <a:prstGeom prst="rect">
            <a:avLst/>
          </a:prstGeom>
        </p:spPr>
      </p:pic>
    </p:spTree>
    <p:extLst>
      <p:ext uri="{BB962C8B-B14F-4D97-AF65-F5344CB8AC3E}">
        <p14:creationId xmlns:p14="http://schemas.microsoft.com/office/powerpoint/2010/main" val="22808841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descr="Une image contenant table, ordinateur&#10;&#10;Description générée automatiquement">
            <a:extLst>
              <a:ext uri="{FF2B5EF4-FFF2-40B4-BE49-F238E27FC236}">
                <a16:creationId xmlns:a16="http://schemas.microsoft.com/office/drawing/2014/main" id="{F3A66639-D4F4-403E-B11A-6C5B06E2C64E}"/>
              </a:ext>
            </a:extLst>
          </p:cNvPr>
          <p:cNvPicPr>
            <a:picLocks noChangeAspect="1"/>
          </p:cNvPicPr>
          <p:nvPr/>
        </p:nvPicPr>
        <p:blipFill>
          <a:blip r:embed="rId2"/>
          <a:stretch>
            <a:fillRect/>
          </a:stretch>
        </p:blipFill>
        <p:spPr>
          <a:xfrm>
            <a:off x="-2527300" y="-1287801"/>
            <a:ext cx="15849600" cy="10348003"/>
          </a:xfrm>
          <a:prstGeom prst="rect">
            <a:avLst/>
          </a:prstGeom>
        </p:spPr>
      </p:pic>
    </p:spTree>
    <p:extLst>
      <p:ext uri="{BB962C8B-B14F-4D97-AF65-F5344CB8AC3E}">
        <p14:creationId xmlns:p14="http://schemas.microsoft.com/office/powerpoint/2010/main" val="18527107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17"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9" name="Rectangle 1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2C3C8CF2-31C6-4B31-B610-922D4176651B}"/>
              </a:ext>
            </a:extLst>
          </p:cNvPr>
          <p:cNvSpPr txBox="1"/>
          <p:nvPr/>
        </p:nvSpPr>
        <p:spPr>
          <a:xfrm>
            <a:off x="890338" y="640080"/>
            <a:ext cx="3734014" cy="3566160"/>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6200" dirty="0" err="1">
                <a:latin typeface="Avenir Next Condensed" panose="020B0506020202020204" pitchFamily="34" charset="0"/>
                <a:ea typeface="+mj-ea"/>
                <a:cs typeface="+mj-cs"/>
              </a:rPr>
              <a:t>Gérer</a:t>
            </a:r>
            <a:r>
              <a:rPr lang="en-US" sz="6200" dirty="0">
                <a:latin typeface="Avenir Next Condensed" panose="020B0506020202020204" pitchFamily="34" charset="0"/>
                <a:ea typeface="+mj-ea"/>
                <a:cs typeface="+mj-cs"/>
              </a:rPr>
              <a:t> </a:t>
            </a:r>
            <a:r>
              <a:rPr lang="en-US" sz="6200" dirty="0" err="1">
                <a:latin typeface="Avenir Next Condensed" panose="020B0506020202020204" pitchFamily="34" charset="0"/>
                <a:ea typeface="+mj-ea"/>
                <a:cs typeface="+mj-cs"/>
              </a:rPr>
              <a:t>différents</a:t>
            </a:r>
            <a:r>
              <a:rPr lang="en-US" sz="6200" dirty="0">
                <a:latin typeface="Avenir Next Condensed" panose="020B0506020202020204" pitchFamily="34" charset="0"/>
                <a:ea typeface="+mj-ea"/>
                <a:cs typeface="+mj-cs"/>
              </a:rPr>
              <a:t> types de sources</a:t>
            </a:r>
          </a:p>
        </p:txBody>
      </p:sp>
      <p:sp>
        <p:nvSpPr>
          <p:cNvPr id="21"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sX0" fmla="*/ 0 w 3474720"/>
              <a:gd name="csY0" fmla="*/ 0 h 27432"/>
              <a:gd name="csX1" fmla="*/ 660197 w 3474720"/>
              <a:gd name="csY1" fmla="*/ 0 h 27432"/>
              <a:gd name="csX2" fmla="*/ 1355141 w 3474720"/>
              <a:gd name="csY2" fmla="*/ 0 h 27432"/>
              <a:gd name="csX3" fmla="*/ 2084832 w 3474720"/>
              <a:gd name="csY3" fmla="*/ 0 h 27432"/>
              <a:gd name="csX4" fmla="*/ 2814523 w 3474720"/>
              <a:gd name="csY4" fmla="*/ 0 h 27432"/>
              <a:gd name="csX5" fmla="*/ 3474720 w 3474720"/>
              <a:gd name="csY5" fmla="*/ 0 h 27432"/>
              <a:gd name="csX6" fmla="*/ 3474720 w 3474720"/>
              <a:gd name="csY6" fmla="*/ 27432 h 27432"/>
              <a:gd name="csX7" fmla="*/ 2710282 w 3474720"/>
              <a:gd name="csY7" fmla="*/ 27432 h 27432"/>
              <a:gd name="csX8" fmla="*/ 1945843 w 3474720"/>
              <a:gd name="csY8" fmla="*/ 27432 h 27432"/>
              <a:gd name="csX9" fmla="*/ 1250899 w 3474720"/>
              <a:gd name="csY9" fmla="*/ 27432 h 27432"/>
              <a:gd name="csX10" fmla="*/ 0 w 3474720"/>
              <a:gd name="csY10" fmla="*/ 27432 h 27432"/>
              <a:gd name="csX11" fmla="*/ 0 w 3474720"/>
              <a:gd name="csY11"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BA9C7F"/>
          </a:solidFill>
          <a:ln w="38100" cap="rnd">
            <a:solidFill>
              <a:srgbClr val="BA9C7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2" descr="Une image contenant table, ordinateur&#10;&#10;Description générée automatiquement">
            <a:extLst>
              <a:ext uri="{FF2B5EF4-FFF2-40B4-BE49-F238E27FC236}">
                <a16:creationId xmlns:a16="http://schemas.microsoft.com/office/drawing/2014/main" id="{F3A66639-D4F4-403E-B11A-6C5B06E2C64E}"/>
              </a:ext>
            </a:extLst>
          </p:cNvPr>
          <p:cNvPicPr>
            <a:picLocks noChangeAspect="1"/>
          </p:cNvPicPr>
          <p:nvPr/>
        </p:nvPicPr>
        <p:blipFill rotWithShape="1">
          <a:blip r:embed="rId2"/>
          <a:srcRect l="18014" r="1653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ZoneTexte 3">
            <a:extLst>
              <a:ext uri="{FF2B5EF4-FFF2-40B4-BE49-F238E27FC236}">
                <a16:creationId xmlns:a16="http://schemas.microsoft.com/office/drawing/2014/main" id="{65252222-33D5-40CD-9F1C-6BF3D6B5DD47}"/>
              </a:ext>
            </a:extLst>
          </p:cNvPr>
          <p:cNvSpPr txBox="1"/>
          <p:nvPr/>
        </p:nvSpPr>
        <p:spPr>
          <a:xfrm>
            <a:off x="1057275" y="5051425"/>
            <a:ext cx="31369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fr-FR" dirty="0">
                <a:latin typeface="Avenir Next Condensed" panose="020B0506020202020204" pitchFamily="34" charset="0"/>
              </a:rPr>
              <a:t>Différents types de Microphones, claviers, instruments </a:t>
            </a:r>
            <a:r>
              <a:rPr lang="fr-FR" dirty="0" err="1">
                <a:latin typeface="Avenir Next Condensed" panose="020B0506020202020204" pitchFamily="34" charset="0"/>
              </a:rPr>
              <a:t>éléctroniques</a:t>
            </a:r>
            <a:r>
              <a:rPr lang="fr-FR" dirty="0">
                <a:latin typeface="Avenir Next Condensed" panose="020B0506020202020204" pitchFamily="34" charset="0"/>
              </a:rPr>
              <a:t> etc.</a:t>
            </a:r>
          </a:p>
        </p:txBody>
      </p:sp>
    </p:spTree>
    <p:extLst>
      <p:ext uri="{BB962C8B-B14F-4D97-AF65-F5344CB8AC3E}">
        <p14:creationId xmlns:p14="http://schemas.microsoft.com/office/powerpoint/2010/main" val="21546432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17"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9" name="Rectangle 1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2C3C8CF2-31C6-4B31-B610-922D4176651B}"/>
              </a:ext>
            </a:extLst>
          </p:cNvPr>
          <p:cNvSpPr txBox="1"/>
          <p:nvPr/>
        </p:nvSpPr>
        <p:spPr>
          <a:xfrm>
            <a:off x="890338" y="640080"/>
            <a:ext cx="3734014" cy="3566160"/>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6200" dirty="0" err="1">
                <a:latin typeface="Avenir Next Condensed" panose="020B0506020202020204" pitchFamily="34" charset="0"/>
                <a:ea typeface="+mj-ea"/>
                <a:cs typeface="+mj-cs"/>
              </a:rPr>
              <a:t>Traiter</a:t>
            </a:r>
            <a:r>
              <a:rPr lang="en-US" sz="6200" dirty="0">
                <a:latin typeface="Avenir Next Condensed" panose="020B0506020202020204" pitchFamily="34" charset="0"/>
                <a:ea typeface="+mj-ea"/>
                <a:cs typeface="+mj-cs"/>
              </a:rPr>
              <a:t> le son</a:t>
            </a:r>
            <a:endParaRPr lang="fr-FR" dirty="0">
              <a:latin typeface="Avenir Next Condensed" panose="020B0506020202020204" pitchFamily="34" charset="0"/>
              <a:ea typeface="+mj-ea"/>
              <a:cs typeface="+mj-cs"/>
            </a:endParaRPr>
          </a:p>
        </p:txBody>
      </p:sp>
      <p:sp>
        <p:nvSpPr>
          <p:cNvPr id="21"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sX0" fmla="*/ 0 w 3474720"/>
              <a:gd name="csY0" fmla="*/ 0 h 27432"/>
              <a:gd name="csX1" fmla="*/ 660197 w 3474720"/>
              <a:gd name="csY1" fmla="*/ 0 h 27432"/>
              <a:gd name="csX2" fmla="*/ 1355141 w 3474720"/>
              <a:gd name="csY2" fmla="*/ 0 h 27432"/>
              <a:gd name="csX3" fmla="*/ 2084832 w 3474720"/>
              <a:gd name="csY3" fmla="*/ 0 h 27432"/>
              <a:gd name="csX4" fmla="*/ 2814523 w 3474720"/>
              <a:gd name="csY4" fmla="*/ 0 h 27432"/>
              <a:gd name="csX5" fmla="*/ 3474720 w 3474720"/>
              <a:gd name="csY5" fmla="*/ 0 h 27432"/>
              <a:gd name="csX6" fmla="*/ 3474720 w 3474720"/>
              <a:gd name="csY6" fmla="*/ 27432 h 27432"/>
              <a:gd name="csX7" fmla="*/ 2710282 w 3474720"/>
              <a:gd name="csY7" fmla="*/ 27432 h 27432"/>
              <a:gd name="csX8" fmla="*/ 1945843 w 3474720"/>
              <a:gd name="csY8" fmla="*/ 27432 h 27432"/>
              <a:gd name="csX9" fmla="*/ 1250899 w 3474720"/>
              <a:gd name="csY9" fmla="*/ 27432 h 27432"/>
              <a:gd name="csX10" fmla="*/ 0 w 3474720"/>
              <a:gd name="csY10" fmla="*/ 27432 h 27432"/>
              <a:gd name="csX11" fmla="*/ 0 w 3474720"/>
              <a:gd name="csY11"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BA9C7F"/>
          </a:solidFill>
          <a:ln w="38100" cap="rnd">
            <a:solidFill>
              <a:srgbClr val="BA9C7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2" descr="Une image contenant table, ordinateur&#10;&#10;Description générée automatiquement">
            <a:extLst>
              <a:ext uri="{FF2B5EF4-FFF2-40B4-BE49-F238E27FC236}">
                <a16:creationId xmlns:a16="http://schemas.microsoft.com/office/drawing/2014/main" id="{F3A66639-D4F4-403E-B11A-6C5B06E2C64E}"/>
              </a:ext>
            </a:extLst>
          </p:cNvPr>
          <p:cNvPicPr>
            <a:picLocks noChangeAspect="1"/>
          </p:cNvPicPr>
          <p:nvPr/>
        </p:nvPicPr>
        <p:blipFill rotWithShape="1">
          <a:blip r:embed="rId2"/>
          <a:srcRect l="18014" r="1653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ZoneTexte 3">
            <a:extLst>
              <a:ext uri="{FF2B5EF4-FFF2-40B4-BE49-F238E27FC236}">
                <a16:creationId xmlns:a16="http://schemas.microsoft.com/office/drawing/2014/main" id="{65252222-33D5-40CD-9F1C-6BF3D6B5DD47}"/>
              </a:ext>
            </a:extLst>
          </p:cNvPr>
          <p:cNvSpPr txBox="1"/>
          <p:nvPr/>
        </p:nvSpPr>
        <p:spPr>
          <a:xfrm>
            <a:off x="1057275" y="5051425"/>
            <a:ext cx="31369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fr-FR" dirty="0">
                <a:latin typeface="Avenir Next Condensed" panose="020B0506020202020204" pitchFamily="34" charset="0"/>
              </a:rPr>
              <a:t>Filtrage, compression, effets etc.</a:t>
            </a:r>
          </a:p>
        </p:txBody>
      </p:sp>
    </p:spTree>
    <p:extLst>
      <p:ext uri="{BB962C8B-B14F-4D97-AF65-F5344CB8AC3E}">
        <p14:creationId xmlns:p14="http://schemas.microsoft.com/office/powerpoint/2010/main" val="35065866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17"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9" name="Rectangle 1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2C3C8CF2-31C6-4B31-B610-922D4176651B}"/>
              </a:ext>
            </a:extLst>
          </p:cNvPr>
          <p:cNvSpPr txBox="1"/>
          <p:nvPr/>
        </p:nvSpPr>
        <p:spPr>
          <a:xfrm>
            <a:off x="890338" y="640080"/>
            <a:ext cx="3734014" cy="3566160"/>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6200" dirty="0" err="1">
                <a:latin typeface="Avenir Next Condensed" panose="020B0506020202020204" pitchFamily="34" charset="0"/>
                <a:ea typeface="+mj-ea"/>
                <a:cs typeface="+mj-cs"/>
              </a:rPr>
              <a:t>Distribuer</a:t>
            </a:r>
            <a:r>
              <a:rPr lang="en-US" sz="6200" dirty="0">
                <a:latin typeface="Avenir Next Condensed" panose="020B0506020202020204" pitchFamily="34" charset="0"/>
                <a:ea typeface="+mj-ea"/>
                <a:cs typeface="+mj-cs"/>
              </a:rPr>
              <a:t> le son</a:t>
            </a:r>
            <a:endParaRPr lang="fr-FR" dirty="0">
              <a:latin typeface="Avenir Next Condensed" panose="020B0506020202020204" pitchFamily="34" charset="0"/>
              <a:ea typeface="+mj-ea"/>
              <a:cs typeface="+mj-cs"/>
            </a:endParaRPr>
          </a:p>
        </p:txBody>
      </p:sp>
      <p:sp>
        <p:nvSpPr>
          <p:cNvPr id="21"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sX0" fmla="*/ 0 w 3474720"/>
              <a:gd name="csY0" fmla="*/ 0 h 27432"/>
              <a:gd name="csX1" fmla="*/ 660197 w 3474720"/>
              <a:gd name="csY1" fmla="*/ 0 h 27432"/>
              <a:gd name="csX2" fmla="*/ 1355141 w 3474720"/>
              <a:gd name="csY2" fmla="*/ 0 h 27432"/>
              <a:gd name="csX3" fmla="*/ 2084832 w 3474720"/>
              <a:gd name="csY3" fmla="*/ 0 h 27432"/>
              <a:gd name="csX4" fmla="*/ 2814523 w 3474720"/>
              <a:gd name="csY4" fmla="*/ 0 h 27432"/>
              <a:gd name="csX5" fmla="*/ 3474720 w 3474720"/>
              <a:gd name="csY5" fmla="*/ 0 h 27432"/>
              <a:gd name="csX6" fmla="*/ 3474720 w 3474720"/>
              <a:gd name="csY6" fmla="*/ 27432 h 27432"/>
              <a:gd name="csX7" fmla="*/ 2710282 w 3474720"/>
              <a:gd name="csY7" fmla="*/ 27432 h 27432"/>
              <a:gd name="csX8" fmla="*/ 1945843 w 3474720"/>
              <a:gd name="csY8" fmla="*/ 27432 h 27432"/>
              <a:gd name="csX9" fmla="*/ 1250899 w 3474720"/>
              <a:gd name="csY9" fmla="*/ 27432 h 27432"/>
              <a:gd name="csX10" fmla="*/ 0 w 3474720"/>
              <a:gd name="csY10" fmla="*/ 27432 h 27432"/>
              <a:gd name="csX11" fmla="*/ 0 w 3474720"/>
              <a:gd name="csY11"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BA9C7F"/>
          </a:solidFill>
          <a:ln w="38100" cap="rnd">
            <a:solidFill>
              <a:srgbClr val="BA9C7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2" descr="Une image contenant table, ordinateur&#10;&#10;Description générée automatiquement">
            <a:extLst>
              <a:ext uri="{FF2B5EF4-FFF2-40B4-BE49-F238E27FC236}">
                <a16:creationId xmlns:a16="http://schemas.microsoft.com/office/drawing/2014/main" id="{F3A66639-D4F4-403E-B11A-6C5B06E2C64E}"/>
              </a:ext>
            </a:extLst>
          </p:cNvPr>
          <p:cNvPicPr>
            <a:picLocks noChangeAspect="1"/>
          </p:cNvPicPr>
          <p:nvPr/>
        </p:nvPicPr>
        <p:blipFill rotWithShape="1">
          <a:blip r:embed="rId2"/>
          <a:srcRect l="18014" r="1653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ZoneTexte 3">
            <a:extLst>
              <a:ext uri="{FF2B5EF4-FFF2-40B4-BE49-F238E27FC236}">
                <a16:creationId xmlns:a16="http://schemas.microsoft.com/office/drawing/2014/main" id="{65252222-33D5-40CD-9F1C-6BF3D6B5DD47}"/>
              </a:ext>
            </a:extLst>
          </p:cNvPr>
          <p:cNvSpPr txBox="1"/>
          <p:nvPr/>
        </p:nvSpPr>
        <p:spPr>
          <a:xfrm>
            <a:off x="1057275" y="5051425"/>
            <a:ext cx="31369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fr-FR" dirty="0">
                <a:latin typeface="Avenir Next Condensed" panose="020B0506020202020204" pitchFamily="34" charset="0"/>
              </a:rPr>
              <a:t>Envois auxiliaires vers des retours, vers des retours loges, vers une captation vidéo de spectacle</a:t>
            </a:r>
          </a:p>
        </p:txBody>
      </p:sp>
    </p:spTree>
    <p:extLst>
      <p:ext uri="{BB962C8B-B14F-4D97-AF65-F5344CB8AC3E}">
        <p14:creationId xmlns:p14="http://schemas.microsoft.com/office/powerpoint/2010/main" val="19100091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17"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9" name="Rectangle 1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2C3C8CF2-31C6-4B31-B610-922D4176651B}"/>
              </a:ext>
            </a:extLst>
          </p:cNvPr>
          <p:cNvSpPr txBox="1"/>
          <p:nvPr/>
        </p:nvSpPr>
        <p:spPr>
          <a:xfrm>
            <a:off x="890338" y="640080"/>
            <a:ext cx="3734014" cy="3566160"/>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6000" dirty="0">
                <a:latin typeface="Avenir Next Condensed" panose="020B0506020202020204" pitchFamily="34" charset="0"/>
                <a:ea typeface="+mj-ea"/>
                <a:cs typeface="+mj-cs"/>
              </a:rPr>
              <a:t>Mixer le son</a:t>
            </a:r>
            <a:endParaRPr lang="fr-FR" sz="6000" dirty="0">
              <a:latin typeface="Avenir Next Condensed" panose="020B0506020202020204" pitchFamily="34" charset="0"/>
              <a:ea typeface="+mj-ea"/>
              <a:cs typeface="+mj-cs"/>
            </a:endParaRPr>
          </a:p>
        </p:txBody>
      </p:sp>
      <p:sp>
        <p:nvSpPr>
          <p:cNvPr id="21"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sX0" fmla="*/ 0 w 3474720"/>
              <a:gd name="csY0" fmla="*/ 0 h 27432"/>
              <a:gd name="csX1" fmla="*/ 660197 w 3474720"/>
              <a:gd name="csY1" fmla="*/ 0 h 27432"/>
              <a:gd name="csX2" fmla="*/ 1355141 w 3474720"/>
              <a:gd name="csY2" fmla="*/ 0 h 27432"/>
              <a:gd name="csX3" fmla="*/ 2084832 w 3474720"/>
              <a:gd name="csY3" fmla="*/ 0 h 27432"/>
              <a:gd name="csX4" fmla="*/ 2814523 w 3474720"/>
              <a:gd name="csY4" fmla="*/ 0 h 27432"/>
              <a:gd name="csX5" fmla="*/ 3474720 w 3474720"/>
              <a:gd name="csY5" fmla="*/ 0 h 27432"/>
              <a:gd name="csX6" fmla="*/ 3474720 w 3474720"/>
              <a:gd name="csY6" fmla="*/ 27432 h 27432"/>
              <a:gd name="csX7" fmla="*/ 2710282 w 3474720"/>
              <a:gd name="csY7" fmla="*/ 27432 h 27432"/>
              <a:gd name="csX8" fmla="*/ 1945843 w 3474720"/>
              <a:gd name="csY8" fmla="*/ 27432 h 27432"/>
              <a:gd name="csX9" fmla="*/ 1250899 w 3474720"/>
              <a:gd name="csY9" fmla="*/ 27432 h 27432"/>
              <a:gd name="csX10" fmla="*/ 0 w 3474720"/>
              <a:gd name="csY10" fmla="*/ 27432 h 27432"/>
              <a:gd name="csX11" fmla="*/ 0 w 3474720"/>
              <a:gd name="csY11"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BA9C7F"/>
          </a:solidFill>
          <a:ln w="38100" cap="rnd">
            <a:solidFill>
              <a:srgbClr val="BA9C7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2" descr="Une image contenant table, ordinateur&#10;&#10;Description générée automatiquement">
            <a:extLst>
              <a:ext uri="{FF2B5EF4-FFF2-40B4-BE49-F238E27FC236}">
                <a16:creationId xmlns:a16="http://schemas.microsoft.com/office/drawing/2014/main" id="{F3A66639-D4F4-403E-B11A-6C5B06E2C64E}"/>
              </a:ext>
            </a:extLst>
          </p:cNvPr>
          <p:cNvPicPr>
            <a:picLocks noChangeAspect="1"/>
          </p:cNvPicPr>
          <p:nvPr/>
        </p:nvPicPr>
        <p:blipFill rotWithShape="1">
          <a:blip r:embed="rId2"/>
          <a:srcRect l="18014" r="1653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ZoneTexte 3">
            <a:extLst>
              <a:ext uri="{FF2B5EF4-FFF2-40B4-BE49-F238E27FC236}">
                <a16:creationId xmlns:a16="http://schemas.microsoft.com/office/drawing/2014/main" id="{65252222-33D5-40CD-9F1C-6BF3D6B5DD47}"/>
              </a:ext>
            </a:extLst>
          </p:cNvPr>
          <p:cNvSpPr txBox="1"/>
          <p:nvPr/>
        </p:nvSpPr>
        <p:spPr>
          <a:xfrm>
            <a:off x="1057275" y="5051425"/>
            <a:ext cx="31369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fr-FR"/>
              <a:t>Balance "artistique" entre les différentes sources connectées à la console</a:t>
            </a:r>
          </a:p>
        </p:txBody>
      </p:sp>
    </p:spTree>
    <p:extLst>
      <p:ext uri="{BB962C8B-B14F-4D97-AF65-F5344CB8AC3E}">
        <p14:creationId xmlns:p14="http://schemas.microsoft.com/office/powerpoint/2010/main" val="17771112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17"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9" name="Rectangle 1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oneTexte 2">
            <a:extLst>
              <a:ext uri="{FF2B5EF4-FFF2-40B4-BE49-F238E27FC236}">
                <a16:creationId xmlns:a16="http://schemas.microsoft.com/office/drawing/2014/main" id="{2C3C8CF2-31C6-4B31-B610-922D4176651B}"/>
              </a:ext>
            </a:extLst>
          </p:cNvPr>
          <p:cNvSpPr txBox="1"/>
          <p:nvPr/>
        </p:nvSpPr>
        <p:spPr>
          <a:xfrm>
            <a:off x="890338" y="640080"/>
            <a:ext cx="3734014" cy="3566160"/>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4400" dirty="0">
                <a:latin typeface="Avenir Next Condensed" panose="020B0506020202020204" pitchFamily="34" charset="0"/>
                <a:ea typeface="+mj-ea"/>
                <a:cs typeface="+mj-cs"/>
              </a:rPr>
              <a:t>1. </a:t>
            </a:r>
            <a:r>
              <a:rPr lang="en-US" sz="4400" dirty="0" err="1">
                <a:latin typeface="Avenir Next Condensed" panose="020B0506020202020204" pitchFamily="34" charset="0"/>
                <a:ea typeface="+mj-ea"/>
                <a:cs typeface="+mj-cs"/>
              </a:rPr>
              <a:t>Préamplication</a:t>
            </a:r>
            <a:endParaRPr lang="fr-FR" sz="4400" dirty="0">
              <a:latin typeface="Avenir Next Condensed" panose="020B0506020202020204" pitchFamily="34" charset="0"/>
            </a:endParaRPr>
          </a:p>
          <a:p>
            <a:pPr>
              <a:lnSpc>
                <a:spcPct val="90000"/>
              </a:lnSpc>
              <a:spcBef>
                <a:spcPct val="0"/>
              </a:spcBef>
              <a:spcAft>
                <a:spcPts val="600"/>
              </a:spcAft>
            </a:pPr>
            <a:r>
              <a:rPr lang="en-US" sz="4400" dirty="0">
                <a:latin typeface="Avenir Next Condensed" panose="020B0506020202020204" pitchFamily="34" charset="0"/>
                <a:ea typeface="+mj-ea"/>
                <a:cs typeface="+mj-cs"/>
              </a:rPr>
              <a:t>2. </a:t>
            </a:r>
            <a:r>
              <a:rPr lang="en-US" sz="4400" dirty="0" err="1">
                <a:latin typeface="Avenir Next Condensed" panose="020B0506020202020204" pitchFamily="34" charset="0"/>
                <a:ea typeface="+mj-ea"/>
                <a:cs typeface="+mj-cs"/>
              </a:rPr>
              <a:t>Traitement</a:t>
            </a:r>
            <a:endParaRPr lang="en-US" sz="4400" dirty="0">
              <a:latin typeface="Avenir Next Condensed" panose="020B0506020202020204" pitchFamily="34" charset="0"/>
              <a:ea typeface="+mj-ea"/>
              <a:cs typeface="+mj-cs"/>
            </a:endParaRPr>
          </a:p>
          <a:p>
            <a:pPr>
              <a:lnSpc>
                <a:spcPct val="90000"/>
              </a:lnSpc>
              <a:spcBef>
                <a:spcPct val="0"/>
              </a:spcBef>
              <a:spcAft>
                <a:spcPts val="600"/>
              </a:spcAft>
            </a:pPr>
            <a:r>
              <a:rPr lang="en-US" sz="4400" dirty="0">
                <a:latin typeface="Avenir Next Condensed" panose="020B0506020202020204" pitchFamily="34" charset="0"/>
                <a:ea typeface="+mj-ea"/>
                <a:cs typeface="+mj-cs"/>
              </a:rPr>
              <a:t>3. Distribution</a:t>
            </a:r>
          </a:p>
          <a:p>
            <a:pPr>
              <a:lnSpc>
                <a:spcPct val="90000"/>
              </a:lnSpc>
              <a:spcBef>
                <a:spcPct val="0"/>
              </a:spcBef>
              <a:spcAft>
                <a:spcPts val="600"/>
              </a:spcAft>
            </a:pPr>
            <a:r>
              <a:rPr lang="en-US" sz="4400" dirty="0">
                <a:latin typeface="Avenir Next Condensed" panose="020B0506020202020204" pitchFamily="34" charset="0"/>
                <a:ea typeface="+mj-ea"/>
                <a:cs typeface="+mj-cs"/>
              </a:rPr>
              <a:t>4. </a:t>
            </a:r>
            <a:r>
              <a:rPr lang="en-US" sz="4400" dirty="0" err="1">
                <a:latin typeface="Avenir Next Condensed" panose="020B0506020202020204" pitchFamily="34" charset="0"/>
                <a:ea typeface="+mj-ea"/>
                <a:cs typeface="+mj-cs"/>
              </a:rPr>
              <a:t>Mixage</a:t>
            </a:r>
            <a:endParaRPr lang="en-US" sz="4400" dirty="0">
              <a:latin typeface="Avenir Next Condensed" panose="020B0506020202020204" pitchFamily="34" charset="0"/>
              <a:ea typeface="+mj-ea"/>
              <a:cs typeface="+mj-cs"/>
            </a:endParaRPr>
          </a:p>
          <a:p>
            <a:pPr>
              <a:lnSpc>
                <a:spcPct val="90000"/>
              </a:lnSpc>
              <a:spcBef>
                <a:spcPct val="0"/>
              </a:spcBef>
              <a:spcAft>
                <a:spcPts val="600"/>
              </a:spcAft>
            </a:pPr>
            <a:endParaRPr lang="en-US" sz="2400" dirty="0">
              <a:latin typeface="The Serif Hand Black"/>
              <a:ea typeface="+mj-ea"/>
              <a:cs typeface="+mj-cs"/>
            </a:endParaRPr>
          </a:p>
        </p:txBody>
      </p:sp>
      <p:sp>
        <p:nvSpPr>
          <p:cNvPr id="21"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sX0" fmla="*/ 0 w 3474720"/>
              <a:gd name="csY0" fmla="*/ 0 h 27432"/>
              <a:gd name="csX1" fmla="*/ 660197 w 3474720"/>
              <a:gd name="csY1" fmla="*/ 0 h 27432"/>
              <a:gd name="csX2" fmla="*/ 1355141 w 3474720"/>
              <a:gd name="csY2" fmla="*/ 0 h 27432"/>
              <a:gd name="csX3" fmla="*/ 2084832 w 3474720"/>
              <a:gd name="csY3" fmla="*/ 0 h 27432"/>
              <a:gd name="csX4" fmla="*/ 2814523 w 3474720"/>
              <a:gd name="csY4" fmla="*/ 0 h 27432"/>
              <a:gd name="csX5" fmla="*/ 3474720 w 3474720"/>
              <a:gd name="csY5" fmla="*/ 0 h 27432"/>
              <a:gd name="csX6" fmla="*/ 3474720 w 3474720"/>
              <a:gd name="csY6" fmla="*/ 27432 h 27432"/>
              <a:gd name="csX7" fmla="*/ 2710282 w 3474720"/>
              <a:gd name="csY7" fmla="*/ 27432 h 27432"/>
              <a:gd name="csX8" fmla="*/ 1945843 w 3474720"/>
              <a:gd name="csY8" fmla="*/ 27432 h 27432"/>
              <a:gd name="csX9" fmla="*/ 1250899 w 3474720"/>
              <a:gd name="csY9" fmla="*/ 27432 h 27432"/>
              <a:gd name="csX10" fmla="*/ 0 w 3474720"/>
              <a:gd name="csY10" fmla="*/ 27432 h 27432"/>
              <a:gd name="csX11" fmla="*/ 0 w 3474720"/>
              <a:gd name="csY11"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BA9C7F"/>
          </a:solidFill>
          <a:ln w="38100" cap="rnd">
            <a:solidFill>
              <a:srgbClr val="BA9C7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2" descr="Une image contenant table, ordinateur&#10;&#10;Description générée automatiquement">
            <a:extLst>
              <a:ext uri="{FF2B5EF4-FFF2-40B4-BE49-F238E27FC236}">
                <a16:creationId xmlns:a16="http://schemas.microsoft.com/office/drawing/2014/main" id="{F3A66639-D4F4-403E-B11A-6C5B06E2C64E}"/>
              </a:ext>
            </a:extLst>
          </p:cNvPr>
          <p:cNvPicPr>
            <a:picLocks noChangeAspect="1"/>
          </p:cNvPicPr>
          <p:nvPr/>
        </p:nvPicPr>
        <p:blipFill rotWithShape="1">
          <a:blip r:embed="rId2"/>
          <a:srcRect l="18014" r="1653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ZoneTexte 3">
            <a:extLst>
              <a:ext uri="{FF2B5EF4-FFF2-40B4-BE49-F238E27FC236}">
                <a16:creationId xmlns:a16="http://schemas.microsoft.com/office/drawing/2014/main" id="{65252222-33D5-40CD-9F1C-6BF3D6B5DD47}"/>
              </a:ext>
            </a:extLst>
          </p:cNvPr>
          <p:cNvSpPr txBox="1"/>
          <p:nvPr/>
        </p:nvSpPr>
        <p:spPr>
          <a:xfrm>
            <a:off x="1057275" y="5051425"/>
            <a:ext cx="31369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endParaRPr lang="fr-FR"/>
          </a:p>
        </p:txBody>
      </p:sp>
    </p:spTree>
    <p:extLst>
      <p:ext uri="{BB962C8B-B14F-4D97-AF65-F5344CB8AC3E}">
        <p14:creationId xmlns:p14="http://schemas.microsoft.com/office/powerpoint/2010/main" val="34497801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17"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9" name="Rectangle 1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llipse 5">
            <a:extLst>
              <a:ext uri="{FF2B5EF4-FFF2-40B4-BE49-F238E27FC236}">
                <a16:creationId xmlns:a16="http://schemas.microsoft.com/office/drawing/2014/main" id="{C471A8A1-32EE-4804-F614-A35EA491E75C}"/>
              </a:ext>
            </a:extLst>
          </p:cNvPr>
          <p:cNvSpPr/>
          <p:nvPr/>
        </p:nvSpPr>
        <p:spPr>
          <a:xfrm>
            <a:off x="5311702" y="-1801368"/>
            <a:ext cx="8355478" cy="1171840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2C3C8CF2-31C6-4B31-B610-922D4176651B}"/>
              </a:ext>
            </a:extLst>
          </p:cNvPr>
          <p:cNvSpPr txBox="1"/>
          <p:nvPr/>
        </p:nvSpPr>
        <p:spPr>
          <a:xfrm>
            <a:off x="890338" y="640080"/>
            <a:ext cx="3734014" cy="3566160"/>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4400" dirty="0">
                <a:latin typeface="Avenir Next Condensed" panose="020B0506020202020204" pitchFamily="34" charset="0"/>
                <a:ea typeface="+mj-ea"/>
                <a:cs typeface="+mj-cs"/>
              </a:rPr>
              <a:t>1. </a:t>
            </a:r>
            <a:r>
              <a:rPr lang="en-US" sz="4400" dirty="0" err="1">
                <a:latin typeface="Avenir Next Condensed" panose="020B0506020202020204" pitchFamily="34" charset="0"/>
                <a:ea typeface="+mj-ea"/>
                <a:cs typeface="+mj-cs"/>
              </a:rPr>
              <a:t>Préamplication</a:t>
            </a:r>
            <a:endParaRPr lang="fr-FR" sz="4400" dirty="0">
              <a:latin typeface="Avenir Next Condensed" panose="020B0506020202020204" pitchFamily="34" charset="0"/>
            </a:endParaRPr>
          </a:p>
          <a:p>
            <a:pPr>
              <a:lnSpc>
                <a:spcPct val="90000"/>
              </a:lnSpc>
              <a:spcBef>
                <a:spcPct val="0"/>
              </a:spcBef>
              <a:spcAft>
                <a:spcPts val="600"/>
              </a:spcAft>
            </a:pPr>
            <a:r>
              <a:rPr lang="en-US" sz="4400" dirty="0">
                <a:latin typeface="Avenir Next Condensed" panose="020B0506020202020204" pitchFamily="34" charset="0"/>
                <a:ea typeface="+mj-ea"/>
                <a:cs typeface="+mj-cs"/>
              </a:rPr>
              <a:t>2. </a:t>
            </a:r>
            <a:r>
              <a:rPr lang="en-US" sz="4400" dirty="0" err="1">
                <a:latin typeface="Avenir Next Condensed" panose="020B0506020202020204" pitchFamily="34" charset="0"/>
                <a:ea typeface="+mj-ea"/>
                <a:cs typeface="+mj-cs"/>
              </a:rPr>
              <a:t>Traitement</a:t>
            </a:r>
            <a:endParaRPr lang="en-US" sz="4400" dirty="0">
              <a:latin typeface="Avenir Next Condensed" panose="020B0506020202020204" pitchFamily="34" charset="0"/>
              <a:ea typeface="+mj-ea"/>
              <a:cs typeface="+mj-cs"/>
            </a:endParaRPr>
          </a:p>
          <a:p>
            <a:pPr>
              <a:lnSpc>
                <a:spcPct val="90000"/>
              </a:lnSpc>
              <a:spcBef>
                <a:spcPct val="0"/>
              </a:spcBef>
              <a:spcAft>
                <a:spcPts val="600"/>
              </a:spcAft>
            </a:pPr>
            <a:r>
              <a:rPr lang="en-US" sz="4400" dirty="0">
                <a:latin typeface="Avenir Next Condensed" panose="020B0506020202020204" pitchFamily="34" charset="0"/>
                <a:ea typeface="+mj-ea"/>
                <a:cs typeface="+mj-cs"/>
              </a:rPr>
              <a:t>3. Distribution</a:t>
            </a:r>
          </a:p>
          <a:p>
            <a:pPr>
              <a:lnSpc>
                <a:spcPct val="90000"/>
              </a:lnSpc>
              <a:spcBef>
                <a:spcPct val="0"/>
              </a:spcBef>
              <a:spcAft>
                <a:spcPts val="600"/>
              </a:spcAft>
            </a:pPr>
            <a:r>
              <a:rPr lang="en-US" sz="4400" dirty="0">
                <a:latin typeface="Avenir Next Condensed" panose="020B0506020202020204" pitchFamily="34" charset="0"/>
                <a:ea typeface="+mj-ea"/>
                <a:cs typeface="+mj-cs"/>
              </a:rPr>
              <a:t>4. </a:t>
            </a:r>
            <a:r>
              <a:rPr lang="en-US" sz="4400" dirty="0" err="1">
                <a:latin typeface="Avenir Next Condensed" panose="020B0506020202020204" pitchFamily="34" charset="0"/>
                <a:ea typeface="+mj-ea"/>
                <a:cs typeface="+mj-cs"/>
              </a:rPr>
              <a:t>Mixage</a:t>
            </a:r>
            <a:endParaRPr lang="en-US" sz="4400" dirty="0">
              <a:latin typeface="Avenir Next Condensed" panose="020B0506020202020204" pitchFamily="34" charset="0"/>
              <a:ea typeface="+mj-ea"/>
              <a:cs typeface="+mj-cs"/>
            </a:endParaRPr>
          </a:p>
          <a:p>
            <a:pPr>
              <a:lnSpc>
                <a:spcPct val="90000"/>
              </a:lnSpc>
              <a:spcBef>
                <a:spcPct val="0"/>
              </a:spcBef>
              <a:spcAft>
                <a:spcPts val="600"/>
              </a:spcAft>
            </a:pPr>
            <a:endParaRPr lang="en-US" sz="2400" dirty="0">
              <a:latin typeface="The Serif Hand Black"/>
              <a:ea typeface="+mj-ea"/>
              <a:cs typeface="+mj-cs"/>
            </a:endParaRPr>
          </a:p>
        </p:txBody>
      </p:sp>
      <p:sp>
        <p:nvSpPr>
          <p:cNvPr id="21"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sX0" fmla="*/ 0 w 3474720"/>
              <a:gd name="csY0" fmla="*/ 0 h 27432"/>
              <a:gd name="csX1" fmla="*/ 660197 w 3474720"/>
              <a:gd name="csY1" fmla="*/ 0 h 27432"/>
              <a:gd name="csX2" fmla="*/ 1355141 w 3474720"/>
              <a:gd name="csY2" fmla="*/ 0 h 27432"/>
              <a:gd name="csX3" fmla="*/ 2084832 w 3474720"/>
              <a:gd name="csY3" fmla="*/ 0 h 27432"/>
              <a:gd name="csX4" fmla="*/ 2814523 w 3474720"/>
              <a:gd name="csY4" fmla="*/ 0 h 27432"/>
              <a:gd name="csX5" fmla="*/ 3474720 w 3474720"/>
              <a:gd name="csY5" fmla="*/ 0 h 27432"/>
              <a:gd name="csX6" fmla="*/ 3474720 w 3474720"/>
              <a:gd name="csY6" fmla="*/ 27432 h 27432"/>
              <a:gd name="csX7" fmla="*/ 2710282 w 3474720"/>
              <a:gd name="csY7" fmla="*/ 27432 h 27432"/>
              <a:gd name="csX8" fmla="*/ 1945843 w 3474720"/>
              <a:gd name="csY8" fmla="*/ 27432 h 27432"/>
              <a:gd name="csX9" fmla="*/ 1250899 w 3474720"/>
              <a:gd name="csY9" fmla="*/ 27432 h 27432"/>
              <a:gd name="csX10" fmla="*/ 0 w 3474720"/>
              <a:gd name="csY10" fmla="*/ 27432 h 27432"/>
              <a:gd name="csX11" fmla="*/ 0 w 3474720"/>
              <a:gd name="csY11"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BA9C7F"/>
          </a:solidFill>
          <a:ln w="38100" cap="rnd">
            <a:solidFill>
              <a:srgbClr val="BA9C7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2">
            <a:extLst>
              <a:ext uri="{FF2B5EF4-FFF2-40B4-BE49-F238E27FC236}">
                <a16:creationId xmlns:a16="http://schemas.microsoft.com/office/drawing/2014/main" id="{F3A66639-D4F4-403E-B11A-6C5B06E2C64E}"/>
              </a:ext>
            </a:extLst>
          </p:cNvPr>
          <p:cNvPicPr>
            <a:picLocks noChangeAspect="1"/>
          </p:cNvPicPr>
          <p:nvPr/>
        </p:nvPicPr>
        <p:blipFill rotWithShape="1">
          <a:blip r:embed="rId3"/>
          <a:srcRect l="-26876" r="14306"/>
          <a:stretch/>
        </p:blipFill>
        <p:spPr>
          <a:xfrm>
            <a:off x="4444466" y="-152400"/>
            <a:ext cx="7740000" cy="70104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ZoneTexte 3">
            <a:extLst>
              <a:ext uri="{FF2B5EF4-FFF2-40B4-BE49-F238E27FC236}">
                <a16:creationId xmlns:a16="http://schemas.microsoft.com/office/drawing/2014/main" id="{65252222-33D5-40CD-9F1C-6BF3D6B5DD47}"/>
              </a:ext>
            </a:extLst>
          </p:cNvPr>
          <p:cNvSpPr txBox="1"/>
          <p:nvPr/>
        </p:nvSpPr>
        <p:spPr>
          <a:xfrm>
            <a:off x="1057275" y="5051425"/>
            <a:ext cx="31369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endParaRPr lang="fr-FR"/>
          </a:p>
        </p:txBody>
      </p:sp>
      <p:sp>
        <p:nvSpPr>
          <p:cNvPr id="7" name="ZoneTexte 6">
            <a:extLst>
              <a:ext uri="{FF2B5EF4-FFF2-40B4-BE49-F238E27FC236}">
                <a16:creationId xmlns:a16="http://schemas.microsoft.com/office/drawing/2014/main" id="{59707C53-8425-7073-F676-647EC29F8314}"/>
              </a:ext>
            </a:extLst>
          </p:cNvPr>
          <p:cNvSpPr txBox="1"/>
          <p:nvPr/>
        </p:nvSpPr>
        <p:spPr>
          <a:xfrm>
            <a:off x="7633415" y="360988"/>
            <a:ext cx="4639212" cy="800219"/>
          </a:xfrm>
          <a:prstGeom prst="rect">
            <a:avLst/>
          </a:prstGeom>
          <a:solidFill>
            <a:schemeClr val="tx1"/>
          </a:solidFill>
        </p:spPr>
        <p:txBody>
          <a:bodyPr wrap="square" rtlCol="0">
            <a:spAutoFit/>
          </a:bodyPr>
          <a:lstStyle/>
          <a:p>
            <a:r>
              <a:rPr lang="fr-FR" dirty="0" err="1">
                <a:solidFill>
                  <a:schemeClr val="bg1"/>
                </a:solidFill>
              </a:rPr>
              <a:t>Préamplification</a:t>
            </a:r>
            <a:endParaRPr lang="fr-FR" dirty="0">
              <a:solidFill>
                <a:schemeClr val="bg1"/>
              </a:solidFill>
            </a:endParaRPr>
          </a:p>
          <a:p>
            <a:r>
              <a:rPr lang="fr-FR" sz="1400" dirty="0">
                <a:solidFill>
                  <a:schemeClr val="bg1"/>
                </a:solidFill>
              </a:rPr>
              <a:t>Entrées +adaptation du niveau provenant des sources au niveau de travail de la console</a:t>
            </a:r>
          </a:p>
        </p:txBody>
      </p:sp>
      <p:sp>
        <p:nvSpPr>
          <p:cNvPr id="9" name="ZoneTexte 8">
            <a:extLst>
              <a:ext uri="{FF2B5EF4-FFF2-40B4-BE49-F238E27FC236}">
                <a16:creationId xmlns:a16="http://schemas.microsoft.com/office/drawing/2014/main" id="{093484BD-6AA5-D12E-6A77-6451B135615B}"/>
              </a:ext>
            </a:extLst>
          </p:cNvPr>
          <p:cNvSpPr txBox="1"/>
          <p:nvPr/>
        </p:nvSpPr>
        <p:spPr>
          <a:xfrm>
            <a:off x="7638737" y="3572213"/>
            <a:ext cx="4639212" cy="1077218"/>
          </a:xfrm>
          <a:prstGeom prst="rect">
            <a:avLst/>
          </a:prstGeom>
          <a:solidFill>
            <a:schemeClr val="tx1"/>
          </a:solidFill>
        </p:spPr>
        <p:txBody>
          <a:bodyPr wrap="square" rtlCol="0">
            <a:spAutoFit/>
          </a:bodyPr>
          <a:lstStyle/>
          <a:p>
            <a:r>
              <a:rPr lang="fr-FR" dirty="0">
                <a:solidFill>
                  <a:schemeClr val="bg1"/>
                </a:solidFill>
              </a:rPr>
              <a:t>Distribution</a:t>
            </a:r>
          </a:p>
          <a:p>
            <a:r>
              <a:rPr lang="fr-BE" sz="1400" dirty="0" err="1">
                <a:solidFill>
                  <a:schemeClr val="bg1"/>
                </a:solidFill>
                <a:effectLst/>
              </a:rPr>
              <a:t>prélèvement</a:t>
            </a:r>
            <a:r>
              <a:rPr lang="fr-BE" sz="1400" dirty="0">
                <a:solidFill>
                  <a:schemeClr val="bg1"/>
                </a:solidFill>
                <a:effectLst/>
              </a:rPr>
              <a:t> du signal avant (</a:t>
            </a:r>
            <a:r>
              <a:rPr lang="fr-BE" sz="1400" dirty="0" err="1">
                <a:solidFill>
                  <a:schemeClr val="bg1"/>
                </a:solidFill>
                <a:effectLst/>
              </a:rPr>
              <a:t>pre</a:t>
            </a:r>
            <a:r>
              <a:rPr lang="fr-BE" sz="1400" dirty="0">
                <a:solidFill>
                  <a:schemeClr val="bg1"/>
                </a:solidFill>
                <a:effectLst/>
              </a:rPr>
              <a:t>́) ou </a:t>
            </a:r>
            <a:r>
              <a:rPr lang="fr-BE" sz="1400" dirty="0" err="1">
                <a:solidFill>
                  <a:schemeClr val="bg1"/>
                </a:solidFill>
                <a:effectLst/>
              </a:rPr>
              <a:t>après</a:t>
            </a:r>
            <a:r>
              <a:rPr lang="fr-BE" sz="1400" dirty="0">
                <a:solidFill>
                  <a:schemeClr val="bg1"/>
                </a:solidFill>
                <a:effectLst/>
              </a:rPr>
              <a:t> (post) le fader de mixage de la voie. </a:t>
            </a:r>
            <a:endParaRPr lang="fr-BE" sz="1400" dirty="0">
              <a:solidFill>
                <a:schemeClr val="bg1"/>
              </a:solidFill>
            </a:endParaRPr>
          </a:p>
          <a:p>
            <a:endParaRPr lang="fr-FR" dirty="0">
              <a:solidFill>
                <a:schemeClr val="bg1"/>
              </a:solidFill>
            </a:endParaRPr>
          </a:p>
        </p:txBody>
      </p:sp>
      <p:sp>
        <p:nvSpPr>
          <p:cNvPr id="10" name="ZoneTexte 9">
            <a:extLst>
              <a:ext uri="{FF2B5EF4-FFF2-40B4-BE49-F238E27FC236}">
                <a16:creationId xmlns:a16="http://schemas.microsoft.com/office/drawing/2014/main" id="{249F76F7-3737-9224-970F-9807FFE0F8D9}"/>
              </a:ext>
            </a:extLst>
          </p:cNvPr>
          <p:cNvSpPr txBox="1"/>
          <p:nvPr/>
        </p:nvSpPr>
        <p:spPr>
          <a:xfrm>
            <a:off x="7622470" y="5105493"/>
            <a:ext cx="4639212" cy="1292662"/>
          </a:xfrm>
          <a:prstGeom prst="rect">
            <a:avLst/>
          </a:prstGeom>
          <a:solidFill>
            <a:schemeClr val="tx1"/>
          </a:solidFill>
        </p:spPr>
        <p:txBody>
          <a:bodyPr wrap="square" rtlCol="0">
            <a:spAutoFit/>
          </a:bodyPr>
          <a:lstStyle/>
          <a:p>
            <a:r>
              <a:rPr lang="fr-BE" dirty="0">
                <a:solidFill>
                  <a:schemeClr val="bg1"/>
                </a:solidFill>
                <a:effectLst/>
              </a:rPr>
              <a:t>Mixage</a:t>
            </a:r>
          </a:p>
          <a:p>
            <a:r>
              <a:rPr lang="fr-BE" sz="1400" dirty="0">
                <a:solidFill>
                  <a:schemeClr val="bg1"/>
                </a:solidFill>
                <a:effectLst/>
              </a:rPr>
              <a:t>ajustement du niveau de la voie par rapport aux autres voies + </a:t>
            </a:r>
            <a:r>
              <a:rPr lang="fr-BE" sz="1400" dirty="0" err="1">
                <a:solidFill>
                  <a:schemeClr val="bg1"/>
                </a:solidFill>
                <a:effectLst/>
              </a:rPr>
              <a:t>possibilite</a:t>
            </a:r>
            <a:r>
              <a:rPr lang="fr-BE" sz="1400" dirty="0">
                <a:solidFill>
                  <a:schemeClr val="bg1"/>
                </a:solidFill>
                <a:effectLst/>
              </a:rPr>
              <a:t>́ de regrouper des voies au travers d’un groupe (groupe 1-2 et 3-4) . </a:t>
            </a:r>
            <a:endParaRPr lang="fr-BE" sz="1400" dirty="0">
              <a:solidFill>
                <a:schemeClr val="bg1"/>
              </a:solidFill>
            </a:endParaRPr>
          </a:p>
          <a:p>
            <a:endParaRPr lang="fr-FR" dirty="0">
              <a:solidFill>
                <a:schemeClr val="bg1"/>
              </a:solidFill>
            </a:endParaRPr>
          </a:p>
        </p:txBody>
      </p:sp>
      <p:sp>
        <p:nvSpPr>
          <p:cNvPr id="11" name="ZoneTexte 10">
            <a:extLst>
              <a:ext uri="{FF2B5EF4-FFF2-40B4-BE49-F238E27FC236}">
                <a16:creationId xmlns:a16="http://schemas.microsoft.com/office/drawing/2014/main" id="{8EA3608C-6019-0575-A8EB-D4292DBE116B}"/>
              </a:ext>
            </a:extLst>
          </p:cNvPr>
          <p:cNvSpPr txBox="1"/>
          <p:nvPr/>
        </p:nvSpPr>
        <p:spPr>
          <a:xfrm>
            <a:off x="7624662" y="2152637"/>
            <a:ext cx="4639212" cy="800219"/>
          </a:xfrm>
          <a:prstGeom prst="rect">
            <a:avLst/>
          </a:prstGeom>
          <a:solidFill>
            <a:schemeClr val="tx1"/>
          </a:solidFill>
        </p:spPr>
        <p:txBody>
          <a:bodyPr wrap="square" rtlCol="0">
            <a:spAutoFit/>
          </a:bodyPr>
          <a:lstStyle/>
          <a:p>
            <a:r>
              <a:rPr lang="fr-FR" dirty="0">
                <a:solidFill>
                  <a:schemeClr val="bg1"/>
                </a:solidFill>
              </a:rPr>
              <a:t>Traitement </a:t>
            </a:r>
          </a:p>
          <a:p>
            <a:r>
              <a:rPr lang="fr-FR" sz="1400" dirty="0">
                <a:solidFill>
                  <a:schemeClr val="bg1"/>
                </a:solidFill>
              </a:rPr>
              <a:t>Compression (traitement de la dynamique) et filtres (corrections fréquentielles)</a:t>
            </a:r>
          </a:p>
        </p:txBody>
      </p:sp>
    </p:spTree>
    <p:extLst>
      <p:ext uri="{BB962C8B-B14F-4D97-AF65-F5344CB8AC3E}">
        <p14:creationId xmlns:p14="http://schemas.microsoft.com/office/powerpoint/2010/main" val="9271867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58A588-1A80-6FCA-73A9-8BADEAB04D5E}"/>
              </a:ext>
            </a:extLst>
          </p:cNvPr>
          <p:cNvSpPr txBox="1"/>
          <p:nvPr/>
        </p:nvSpPr>
        <p:spPr>
          <a:xfrm>
            <a:off x="4083627" y="1704109"/>
            <a:ext cx="4828694" cy="1569660"/>
          </a:xfrm>
          <a:prstGeom prst="rect">
            <a:avLst/>
          </a:prstGeom>
          <a:noFill/>
        </p:spPr>
        <p:txBody>
          <a:bodyPr wrap="none" rtlCol="0">
            <a:spAutoFit/>
          </a:bodyPr>
          <a:lstStyle/>
          <a:p>
            <a:r>
              <a:rPr lang="fr-FR" sz="4800" dirty="0"/>
              <a:t>WYSWYG</a:t>
            </a:r>
          </a:p>
          <a:p>
            <a:r>
              <a:rPr lang="fr-FR" sz="4800" dirty="0"/>
              <a:t>WYS </a:t>
            </a:r>
            <a:r>
              <a:rPr lang="fr-FR" sz="4800" dirty="0">
                <a:solidFill>
                  <a:srgbClr val="FF0000"/>
                </a:solidFill>
              </a:rPr>
              <a:t>IS NOT </a:t>
            </a:r>
            <a:r>
              <a:rPr lang="fr-FR" sz="4800" dirty="0"/>
              <a:t>WYG</a:t>
            </a:r>
          </a:p>
        </p:txBody>
      </p:sp>
    </p:spTree>
    <p:extLst>
      <p:ext uri="{BB962C8B-B14F-4D97-AF65-F5344CB8AC3E}">
        <p14:creationId xmlns:p14="http://schemas.microsoft.com/office/powerpoint/2010/main" val="3695468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2" descr="Une image contenant extérieur, herbe, jeu, eau&#10;&#10;Description générée automatiquement">
            <a:extLst>
              <a:ext uri="{FF2B5EF4-FFF2-40B4-BE49-F238E27FC236}">
                <a16:creationId xmlns:a16="http://schemas.microsoft.com/office/drawing/2014/main" id="{3FD61941-E032-410A-B08E-0C0A1FD84D01}"/>
              </a:ext>
            </a:extLst>
          </p:cNvPr>
          <p:cNvPicPr>
            <a:picLocks noChangeAspect="1"/>
          </p:cNvPicPr>
          <p:nvPr/>
        </p:nvPicPr>
        <p:blipFill rotWithShape="1">
          <a:blip r:embed="rId2"/>
          <a:srcRect t="8873" r="1" b="17466"/>
          <a:stretch/>
        </p:blipFill>
        <p:spPr>
          <a:xfrm>
            <a:off x="180279" y="161490"/>
            <a:ext cx="11827082" cy="6534092"/>
          </a:xfrm>
          <a:custGeom>
            <a:avLst/>
            <a:gdLst/>
            <a:ahLst/>
            <a:cxnLst/>
            <a:rect l="l" t="t" r="r" b="b"/>
            <a:pathLst>
              <a:path w="11827082" h="6534092">
                <a:moveTo>
                  <a:pt x="6610089" y="5"/>
                </a:moveTo>
                <a:cubicBezTo>
                  <a:pt x="6763993" y="-277"/>
                  <a:pt x="6862741" y="14300"/>
                  <a:pt x="6956523" y="21390"/>
                </a:cubicBezTo>
                <a:cubicBezTo>
                  <a:pt x="7271939" y="-12207"/>
                  <a:pt x="7581352" y="149"/>
                  <a:pt x="7768349" y="21390"/>
                </a:cubicBezTo>
                <a:lnTo>
                  <a:pt x="7831642" y="23688"/>
                </a:lnTo>
                <a:lnTo>
                  <a:pt x="7886307" y="21390"/>
                </a:lnTo>
                <a:cubicBezTo>
                  <a:pt x="7951978" y="17798"/>
                  <a:pt x="8007622" y="16567"/>
                  <a:pt x="8057445" y="16600"/>
                </a:cubicBezTo>
                <a:lnTo>
                  <a:pt x="8096254" y="17396"/>
                </a:lnTo>
                <a:lnTo>
                  <a:pt x="8199591" y="12947"/>
                </a:lnTo>
                <a:cubicBezTo>
                  <a:pt x="8247971" y="12558"/>
                  <a:pt x="8296272" y="14617"/>
                  <a:pt x="8344260" y="21390"/>
                </a:cubicBezTo>
                <a:lnTo>
                  <a:pt x="8355505" y="22738"/>
                </a:lnTo>
                <a:lnTo>
                  <a:pt x="8462217" y="21390"/>
                </a:lnTo>
                <a:cubicBezTo>
                  <a:pt x="8567700" y="16869"/>
                  <a:pt x="8666620" y="17239"/>
                  <a:pt x="8761697" y="18554"/>
                </a:cubicBezTo>
                <a:lnTo>
                  <a:pt x="8808871" y="19038"/>
                </a:lnTo>
                <a:lnTo>
                  <a:pt x="8941246" y="13930"/>
                </a:lnTo>
                <a:cubicBezTo>
                  <a:pt x="9040199" y="10800"/>
                  <a:pt x="9149474" y="10157"/>
                  <a:pt x="9260166" y="21390"/>
                </a:cubicBezTo>
                <a:lnTo>
                  <a:pt x="9339613" y="26448"/>
                </a:lnTo>
                <a:lnTo>
                  <a:pt x="9432845" y="28493"/>
                </a:lnTo>
                <a:cubicBezTo>
                  <a:pt x="9587011" y="31230"/>
                  <a:pt x="9744909" y="31599"/>
                  <a:pt x="9849954" y="21390"/>
                </a:cubicBezTo>
                <a:cubicBezTo>
                  <a:pt x="10060044" y="972"/>
                  <a:pt x="10204432" y="2657"/>
                  <a:pt x="10425865" y="21390"/>
                </a:cubicBezTo>
                <a:lnTo>
                  <a:pt x="10477895" y="25158"/>
                </a:lnTo>
                <a:lnTo>
                  <a:pt x="10566351" y="27751"/>
                </a:lnTo>
                <a:cubicBezTo>
                  <a:pt x="10727031" y="32755"/>
                  <a:pt x="10877889" y="35639"/>
                  <a:pt x="11001775" y="21390"/>
                </a:cubicBezTo>
                <a:cubicBezTo>
                  <a:pt x="11249546" y="-7108"/>
                  <a:pt x="11434553" y="12510"/>
                  <a:pt x="11813601" y="21390"/>
                </a:cubicBezTo>
                <a:cubicBezTo>
                  <a:pt x="11817928" y="208271"/>
                  <a:pt x="11818867" y="336567"/>
                  <a:pt x="11813601" y="475847"/>
                </a:cubicBezTo>
                <a:cubicBezTo>
                  <a:pt x="11808335" y="615127"/>
                  <a:pt x="11845853" y="1008651"/>
                  <a:pt x="11813601" y="1254916"/>
                </a:cubicBezTo>
                <a:cubicBezTo>
                  <a:pt x="11809570" y="1285699"/>
                  <a:pt x="11806768" y="1314174"/>
                  <a:pt x="11804923" y="1340777"/>
                </a:cubicBezTo>
                <a:lnTo>
                  <a:pt x="11803652" y="1373115"/>
                </a:lnTo>
                <a:lnTo>
                  <a:pt x="11804560" y="1395572"/>
                </a:lnTo>
                <a:cubicBezTo>
                  <a:pt x="11806656" y="1431340"/>
                  <a:pt x="11809600" y="1470662"/>
                  <a:pt x="11813601" y="1514605"/>
                </a:cubicBezTo>
                <a:cubicBezTo>
                  <a:pt x="11829606" y="1690380"/>
                  <a:pt x="11822955" y="1813845"/>
                  <a:pt x="11815628" y="1920902"/>
                </a:cubicBezTo>
                <a:lnTo>
                  <a:pt x="11811346" y="1995660"/>
                </a:lnTo>
                <a:lnTo>
                  <a:pt x="11813868" y="2104640"/>
                </a:lnTo>
                <a:lnTo>
                  <a:pt x="11817197" y="2264365"/>
                </a:lnTo>
                <a:lnTo>
                  <a:pt x="11821465" y="2306631"/>
                </a:lnTo>
                <a:cubicBezTo>
                  <a:pt x="11835170" y="2477814"/>
                  <a:pt x="11818400" y="2578773"/>
                  <a:pt x="11813601" y="2683208"/>
                </a:cubicBezTo>
                <a:cubicBezTo>
                  <a:pt x="11809487" y="2772725"/>
                  <a:pt x="11816027" y="2930030"/>
                  <a:pt x="11816192" y="3070653"/>
                </a:cubicBezTo>
                <a:lnTo>
                  <a:pt x="11813610" y="3202145"/>
                </a:lnTo>
                <a:lnTo>
                  <a:pt x="11813601" y="3267510"/>
                </a:lnTo>
                <a:cubicBezTo>
                  <a:pt x="11811419" y="3587194"/>
                  <a:pt x="11813535" y="3497122"/>
                  <a:pt x="11813601" y="3721967"/>
                </a:cubicBezTo>
                <a:cubicBezTo>
                  <a:pt x="11813617" y="3778178"/>
                  <a:pt x="11814293" y="3835214"/>
                  <a:pt x="11815131" y="3894088"/>
                </a:cubicBezTo>
                <a:lnTo>
                  <a:pt x="11816203" y="3972593"/>
                </a:lnTo>
                <a:lnTo>
                  <a:pt x="11816265" y="3973919"/>
                </a:lnTo>
                <a:cubicBezTo>
                  <a:pt x="11819902" y="4062998"/>
                  <a:pt x="11819694" y="4122248"/>
                  <a:pt x="11818174" y="4171327"/>
                </a:cubicBezTo>
                <a:lnTo>
                  <a:pt x="11817878" y="4178488"/>
                </a:lnTo>
                <a:lnTo>
                  <a:pt x="11818118" y="4277530"/>
                </a:lnTo>
                <a:cubicBezTo>
                  <a:pt x="11817612" y="4347824"/>
                  <a:pt x="11816272" y="4421987"/>
                  <a:pt x="11813601" y="4501036"/>
                </a:cubicBezTo>
                <a:cubicBezTo>
                  <a:pt x="11824398" y="4779554"/>
                  <a:pt x="11834923" y="4895505"/>
                  <a:pt x="11813601" y="5020415"/>
                </a:cubicBezTo>
                <a:cubicBezTo>
                  <a:pt x="11808270" y="5051643"/>
                  <a:pt x="11804885" y="5094410"/>
                  <a:pt x="11802984" y="5145366"/>
                </a:cubicBezTo>
                <a:lnTo>
                  <a:pt x="11802805" y="5153576"/>
                </a:lnTo>
                <a:lnTo>
                  <a:pt x="11813601" y="5280104"/>
                </a:lnTo>
                <a:cubicBezTo>
                  <a:pt x="11848339" y="5545832"/>
                  <a:pt x="11803810" y="5568088"/>
                  <a:pt x="11813601" y="5734561"/>
                </a:cubicBezTo>
                <a:cubicBezTo>
                  <a:pt x="11814825" y="5755370"/>
                  <a:pt x="11815354" y="5777180"/>
                  <a:pt x="11815391" y="5800160"/>
                </a:cubicBezTo>
                <a:lnTo>
                  <a:pt x="11814403" y="5861994"/>
                </a:lnTo>
                <a:lnTo>
                  <a:pt x="11814897" y="5940552"/>
                </a:lnTo>
                <a:cubicBezTo>
                  <a:pt x="11813455" y="6007961"/>
                  <a:pt x="11810716" y="6074118"/>
                  <a:pt x="11808410" y="6139030"/>
                </a:cubicBezTo>
                <a:lnTo>
                  <a:pt x="11805249" y="6294204"/>
                </a:lnTo>
                <a:lnTo>
                  <a:pt x="11806853" y="6377232"/>
                </a:lnTo>
                <a:lnTo>
                  <a:pt x="11813601" y="6513630"/>
                </a:lnTo>
                <a:cubicBezTo>
                  <a:pt x="11755932" y="6520071"/>
                  <a:pt x="11702085" y="6522123"/>
                  <a:pt x="11651008" y="6521869"/>
                </a:cubicBezTo>
                <a:lnTo>
                  <a:pt x="11606878" y="6520178"/>
                </a:lnTo>
                <a:lnTo>
                  <a:pt x="11480359" y="6526470"/>
                </a:lnTo>
                <a:cubicBezTo>
                  <a:pt x="11411497" y="6529079"/>
                  <a:pt x="11340067" y="6529281"/>
                  <a:pt x="11235913" y="6522672"/>
                </a:cubicBezTo>
                <a:lnTo>
                  <a:pt x="11167376" y="6517338"/>
                </a:lnTo>
                <a:lnTo>
                  <a:pt x="11118099" y="6519937"/>
                </a:lnTo>
                <a:cubicBezTo>
                  <a:pt x="11008080" y="6519923"/>
                  <a:pt x="10918905" y="6505169"/>
                  <a:pt x="10779737" y="6513630"/>
                </a:cubicBezTo>
                <a:lnTo>
                  <a:pt x="10756340" y="6513513"/>
                </a:lnTo>
                <a:lnTo>
                  <a:pt x="10748952" y="6514346"/>
                </a:lnTo>
                <a:cubicBezTo>
                  <a:pt x="10725838" y="6516206"/>
                  <a:pt x="10699773" y="6516641"/>
                  <a:pt x="10661780" y="6513630"/>
                </a:cubicBezTo>
                <a:lnTo>
                  <a:pt x="10643067" y="6512943"/>
                </a:lnTo>
                <a:lnTo>
                  <a:pt x="10627638" y="6512866"/>
                </a:lnTo>
                <a:lnTo>
                  <a:pt x="10598539" y="6511309"/>
                </a:lnTo>
                <a:lnTo>
                  <a:pt x="10590670" y="6511020"/>
                </a:lnTo>
                <a:cubicBezTo>
                  <a:pt x="10422654" y="6509230"/>
                  <a:pt x="10114537" y="6525711"/>
                  <a:pt x="9930443" y="6519069"/>
                </a:cubicBezTo>
                <a:lnTo>
                  <a:pt x="9908887" y="6517613"/>
                </a:lnTo>
                <a:lnTo>
                  <a:pt x="9697150" y="6531900"/>
                </a:lnTo>
                <a:cubicBezTo>
                  <a:pt x="9438634" y="6540253"/>
                  <a:pt x="9217380" y="6522684"/>
                  <a:pt x="9038128" y="6513630"/>
                </a:cubicBezTo>
                <a:lnTo>
                  <a:pt x="8901719" y="6509665"/>
                </a:lnTo>
                <a:lnTo>
                  <a:pt x="8766922" y="6512046"/>
                </a:lnTo>
                <a:cubicBezTo>
                  <a:pt x="8694433" y="6513288"/>
                  <a:pt x="8629372" y="6514112"/>
                  <a:pt x="8580175" y="6513630"/>
                </a:cubicBezTo>
                <a:lnTo>
                  <a:pt x="8571277" y="6513524"/>
                </a:lnTo>
                <a:lnTo>
                  <a:pt x="8462217" y="6513630"/>
                </a:lnTo>
                <a:cubicBezTo>
                  <a:pt x="8225188" y="6509968"/>
                  <a:pt x="7780127" y="6525503"/>
                  <a:pt x="7532434" y="6513630"/>
                </a:cubicBezTo>
                <a:lnTo>
                  <a:pt x="7448622" y="6511320"/>
                </a:lnTo>
                <a:lnTo>
                  <a:pt x="7428354" y="6513630"/>
                </a:lnTo>
                <a:cubicBezTo>
                  <a:pt x="7293248" y="6538560"/>
                  <a:pt x="7186080" y="6533261"/>
                  <a:pt x="7078782" y="6523679"/>
                </a:cubicBezTo>
                <a:lnTo>
                  <a:pt x="6973169" y="6513887"/>
                </a:lnTo>
                <a:lnTo>
                  <a:pt x="6954249" y="6514033"/>
                </a:lnTo>
                <a:cubicBezTo>
                  <a:pt x="6918701" y="6514123"/>
                  <a:pt x="6880374" y="6514018"/>
                  <a:pt x="6838566" y="6513630"/>
                </a:cubicBezTo>
                <a:lnTo>
                  <a:pt x="6790865" y="6514652"/>
                </a:lnTo>
                <a:lnTo>
                  <a:pt x="6717520" y="6518204"/>
                </a:lnTo>
                <a:lnTo>
                  <a:pt x="6690736" y="6516798"/>
                </a:lnTo>
                <a:lnTo>
                  <a:pt x="6604647" y="6518643"/>
                </a:lnTo>
                <a:cubicBezTo>
                  <a:pt x="6383546" y="6528740"/>
                  <a:pt x="6188571" y="6547337"/>
                  <a:pt x="5908782" y="6513630"/>
                </a:cubicBezTo>
                <a:lnTo>
                  <a:pt x="5827432" y="6506155"/>
                </a:lnTo>
                <a:lnTo>
                  <a:pt x="5818169" y="6505897"/>
                </a:lnTo>
                <a:cubicBezTo>
                  <a:pt x="5656134" y="6501940"/>
                  <a:pt x="5476891" y="6500561"/>
                  <a:pt x="5360626" y="6513630"/>
                </a:cubicBezTo>
                <a:cubicBezTo>
                  <a:pt x="5244362" y="6526700"/>
                  <a:pt x="5155294" y="6523407"/>
                  <a:pt x="5082581" y="6518492"/>
                </a:cubicBezTo>
                <a:lnTo>
                  <a:pt x="5011539" y="6513612"/>
                </a:lnTo>
                <a:lnTo>
                  <a:pt x="4978999" y="6513630"/>
                </a:lnTo>
                <a:lnTo>
                  <a:pt x="4947560" y="6512597"/>
                </a:lnTo>
                <a:lnTo>
                  <a:pt x="4902673" y="6513630"/>
                </a:lnTo>
                <a:cubicBezTo>
                  <a:pt x="4851834" y="6520217"/>
                  <a:pt x="4795188" y="6523001"/>
                  <a:pt x="4737076" y="6522747"/>
                </a:cubicBezTo>
                <a:lnTo>
                  <a:pt x="4649328" y="6518160"/>
                </a:lnTo>
                <a:lnTo>
                  <a:pt x="4624935" y="6519597"/>
                </a:lnTo>
                <a:cubicBezTo>
                  <a:pt x="4598495" y="6519851"/>
                  <a:pt x="4566987" y="6518389"/>
                  <a:pt x="4521046" y="6513630"/>
                </a:cubicBezTo>
                <a:lnTo>
                  <a:pt x="4456833" y="6510131"/>
                </a:lnTo>
                <a:lnTo>
                  <a:pt x="4343538" y="6512337"/>
                </a:lnTo>
                <a:cubicBezTo>
                  <a:pt x="4260681" y="6514690"/>
                  <a:pt x="4174545" y="6517475"/>
                  <a:pt x="4104725" y="6513630"/>
                </a:cubicBezTo>
                <a:cubicBezTo>
                  <a:pt x="3965085" y="6505941"/>
                  <a:pt x="3802107" y="6535988"/>
                  <a:pt x="3528815" y="6513630"/>
                </a:cubicBezTo>
                <a:lnTo>
                  <a:pt x="3407613" y="6504978"/>
                </a:lnTo>
                <a:lnTo>
                  <a:pt x="3251268" y="6513630"/>
                </a:lnTo>
                <a:cubicBezTo>
                  <a:pt x="3103602" y="6529652"/>
                  <a:pt x="3004932" y="6519904"/>
                  <a:pt x="2867035" y="6513929"/>
                </a:cubicBezTo>
                <a:lnTo>
                  <a:pt x="2840124" y="6513045"/>
                </a:lnTo>
                <a:lnTo>
                  <a:pt x="2834946" y="6513630"/>
                </a:lnTo>
                <a:cubicBezTo>
                  <a:pt x="2691933" y="6538293"/>
                  <a:pt x="2614008" y="6529004"/>
                  <a:pt x="2502859" y="6520536"/>
                </a:cubicBezTo>
                <a:lnTo>
                  <a:pt x="2442001" y="6517197"/>
                </a:lnTo>
                <a:lnTo>
                  <a:pt x="2438245" y="6517313"/>
                </a:lnTo>
                <a:cubicBezTo>
                  <a:pt x="2401807" y="6517985"/>
                  <a:pt x="2368299" y="6518156"/>
                  <a:pt x="2336678" y="6517988"/>
                </a:cubicBezTo>
                <a:lnTo>
                  <a:pt x="2185932" y="6514754"/>
                </a:lnTo>
                <a:lnTo>
                  <a:pt x="1960620" y="6520062"/>
                </a:lnTo>
                <a:cubicBezTo>
                  <a:pt x="1876521" y="6521810"/>
                  <a:pt x="1788378" y="6523022"/>
                  <a:pt x="1701155" y="6522387"/>
                </a:cubicBezTo>
                <a:lnTo>
                  <a:pt x="1589271" y="6518529"/>
                </a:lnTo>
                <a:lnTo>
                  <a:pt x="1539168" y="6519829"/>
                </a:lnTo>
                <a:cubicBezTo>
                  <a:pt x="1395291" y="6522782"/>
                  <a:pt x="1407110" y="6517174"/>
                  <a:pt x="1287620" y="6513630"/>
                </a:cubicBezTo>
                <a:cubicBezTo>
                  <a:pt x="1168131" y="6510087"/>
                  <a:pt x="1041230" y="6513238"/>
                  <a:pt x="932033" y="6514000"/>
                </a:cubicBezTo>
                <a:lnTo>
                  <a:pt x="918750" y="6513952"/>
                </a:lnTo>
                <a:lnTo>
                  <a:pt x="858917" y="6514806"/>
                </a:lnTo>
                <a:cubicBezTo>
                  <a:pt x="826932" y="6514879"/>
                  <a:pt x="792070" y="6514545"/>
                  <a:pt x="753341" y="6513630"/>
                </a:cubicBezTo>
                <a:cubicBezTo>
                  <a:pt x="443511" y="6506311"/>
                  <a:pt x="354936" y="6524642"/>
                  <a:pt x="17841" y="6513630"/>
                </a:cubicBezTo>
                <a:cubicBezTo>
                  <a:pt x="-956" y="6342673"/>
                  <a:pt x="-10467" y="6012653"/>
                  <a:pt x="17841" y="5799484"/>
                </a:cubicBezTo>
                <a:lnTo>
                  <a:pt x="19845" y="5756408"/>
                </a:lnTo>
                <a:lnTo>
                  <a:pt x="17841" y="5734561"/>
                </a:lnTo>
                <a:cubicBezTo>
                  <a:pt x="13149" y="5695472"/>
                  <a:pt x="12578" y="5648752"/>
                  <a:pt x="13918" y="5598323"/>
                </a:cubicBezTo>
                <a:lnTo>
                  <a:pt x="18180" y="5508699"/>
                </a:lnTo>
                <a:lnTo>
                  <a:pt x="16493" y="5477760"/>
                </a:lnTo>
                <a:cubicBezTo>
                  <a:pt x="8966" y="5369709"/>
                  <a:pt x="1889" y="5260695"/>
                  <a:pt x="17841" y="5150260"/>
                </a:cubicBezTo>
                <a:cubicBezTo>
                  <a:pt x="-3463" y="5038150"/>
                  <a:pt x="-2139" y="4857473"/>
                  <a:pt x="6850" y="4650409"/>
                </a:cubicBezTo>
                <a:lnTo>
                  <a:pt x="14633" y="4498670"/>
                </a:lnTo>
                <a:lnTo>
                  <a:pt x="14494" y="4495758"/>
                </a:lnTo>
                <a:cubicBezTo>
                  <a:pt x="12245" y="4421472"/>
                  <a:pt x="13025" y="4335511"/>
                  <a:pt x="14442" y="4243130"/>
                </a:cubicBezTo>
                <a:lnTo>
                  <a:pt x="16801" y="4091152"/>
                </a:lnTo>
                <a:lnTo>
                  <a:pt x="13537" y="4018512"/>
                </a:lnTo>
                <a:lnTo>
                  <a:pt x="17696" y="3920163"/>
                </a:lnTo>
                <a:lnTo>
                  <a:pt x="17841" y="3851812"/>
                </a:lnTo>
                <a:cubicBezTo>
                  <a:pt x="15571" y="3651484"/>
                  <a:pt x="26219" y="3546077"/>
                  <a:pt x="24551" y="3386181"/>
                </a:cubicBezTo>
                <a:lnTo>
                  <a:pt x="24397" y="3379573"/>
                </a:lnTo>
                <a:lnTo>
                  <a:pt x="22173" y="3327681"/>
                </a:lnTo>
                <a:cubicBezTo>
                  <a:pt x="20895" y="3304536"/>
                  <a:pt x="19446" y="3284181"/>
                  <a:pt x="17841" y="3267510"/>
                </a:cubicBezTo>
                <a:cubicBezTo>
                  <a:pt x="8213" y="3167488"/>
                  <a:pt x="-3113" y="2984082"/>
                  <a:pt x="3931" y="2799801"/>
                </a:cubicBezTo>
                <a:lnTo>
                  <a:pt x="4125" y="2797274"/>
                </a:lnTo>
                <a:lnTo>
                  <a:pt x="3717" y="2776150"/>
                </a:lnTo>
                <a:cubicBezTo>
                  <a:pt x="3237" y="2640023"/>
                  <a:pt x="7465" y="2516197"/>
                  <a:pt x="17841" y="2423520"/>
                </a:cubicBezTo>
                <a:cubicBezTo>
                  <a:pt x="20435" y="2400350"/>
                  <a:pt x="22069" y="2375698"/>
                  <a:pt x="22982" y="2349684"/>
                </a:cubicBezTo>
                <a:lnTo>
                  <a:pt x="23157" y="2331991"/>
                </a:lnTo>
                <a:lnTo>
                  <a:pt x="21648" y="2290240"/>
                </a:lnTo>
                <a:cubicBezTo>
                  <a:pt x="18695" y="2240502"/>
                  <a:pt x="15426" y="2193755"/>
                  <a:pt x="14054" y="2150784"/>
                </a:cubicBezTo>
                <a:lnTo>
                  <a:pt x="17291" y="2050968"/>
                </a:lnTo>
                <a:lnTo>
                  <a:pt x="12351" y="1872365"/>
                </a:lnTo>
                <a:cubicBezTo>
                  <a:pt x="11665" y="1799113"/>
                  <a:pt x="12859" y="1722821"/>
                  <a:pt x="17841" y="1644450"/>
                </a:cubicBezTo>
                <a:lnTo>
                  <a:pt x="21169" y="1569934"/>
                </a:lnTo>
                <a:lnTo>
                  <a:pt x="20488" y="1547698"/>
                </a:lnTo>
                <a:cubicBezTo>
                  <a:pt x="19568" y="1516527"/>
                  <a:pt x="18663" y="1483900"/>
                  <a:pt x="17841" y="1449683"/>
                </a:cubicBezTo>
                <a:cubicBezTo>
                  <a:pt x="11271" y="1175953"/>
                  <a:pt x="1415" y="1152151"/>
                  <a:pt x="17841" y="995226"/>
                </a:cubicBezTo>
                <a:lnTo>
                  <a:pt x="19885" y="968921"/>
                </a:lnTo>
                <a:lnTo>
                  <a:pt x="17841" y="930304"/>
                </a:lnTo>
                <a:cubicBezTo>
                  <a:pt x="7442" y="768208"/>
                  <a:pt x="7865" y="285783"/>
                  <a:pt x="17841" y="21390"/>
                </a:cubicBezTo>
                <a:cubicBezTo>
                  <a:pt x="147136" y="10433"/>
                  <a:pt x="296588" y="9602"/>
                  <a:pt x="440468" y="11925"/>
                </a:cubicBezTo>
                <a:lnTo>
                  <a:pt x="473966" y="12726"/>
                </a:lnTo>
                <a:lnTo>
                  <a:pt x="478805" y="12539"/>
                </a:lnTo>
                <a:lnTo>
                  <a:pt x="484496" y="12977"/>
                </a:lnTo>
                <a:lnTo>
                  <a:pt x="648894" y="16905"/>
                </a:lnTo>
                <a:cubicBezTo>
                  <a:pt x="714833" y="18773"/>
                  <a:pt x="776163" y="20559"/>
                  <a:pt x="829667" y="21390"/>
                </a:cubicBezTo>
                <a:lnTo>
                  <a:pt x="916694" y="22693"/>
                </a:lnTo>
                <a:lnTo>
                  <a:pt x="933747" y="21390"/>
                </a:lnTo>
                <a:cubicBezTo>
                  <a:pt x="1086511" y="12604"/>
                  <a:pt x="1591110" y="15003"/>
                  <a:pt x="1863531" y="21390"/>
                </a:cubicBezTo>
                <a:lnTo>
                  <a:pt x="1920387" y="22646"/>
                </a:lnTo>
                <a:lnTo>
                  <a:pt x="2054705" y="24358"/>
                </a:lnTo>
                <a:cubicBezTo>
                  <a:pt x="2107717" y="24456"/>
                  <a:pt x="2161143" y="23719"/>
                  <a:pt x="2217404" y="21390"/>
                </a:cubicBezTo>
                <a:cubicBezTo>
                  <a:pt x="2442445" y="12073"/>
                  <a:pt x="2732199" y="18194"/>
                  <a:pt x="2911273" y="21390"/>
                </a:cubicBezTo>
                <a:lnTo>
                  <a:pt x="3023675" y="20799"/>
                </a:lnTo>
                <a:lnTo>
                  <a:pt x="3093869" y="15816"/>
                </a:lnTo>
                <a:cubicBezTo>
                  <a:pt x="3182922" y="11551"/>
                  <a:pt x="3301373" y="10993"/>
                  <a:pt x="3429365" y="12165"/>
                </a:cubicBezTo>
                <a:lnTo>
                  <a:pt x="3575555" y="14425"/>
                </a:lnTo>
                <a:lnTo>
                  <a:pt x="3605772" y="13210"/>
                </a:lnTo>
                <a:cubicBezTo>
                  <a:pt x="3774503" y="6974"/>
                  <a:pt x="3960371" y="3465"/>
                  <a:pt x="4063093" y="21390"/>
                </a:cubicBezTo>
                <a:lnTo>
                  <a:pt x="4088792" y="24677"/>
                </a:lnTo>
                <a:lnTo>
                  <a:pt x="4129769" y="25744"/>
                </a:lnTo>
                <a:cubicBezTo>
                  <a:pt x="4269845" y="29597"/>
                  <a:pt x="4297423" y="30995"/>
                  <a:pt x="4403088" y="21390"/>
                </a:cubicBezTo>
                <a:cubicBezTo>
                  <a:pt x="4473592" y="10814"/>
                  <a:pt x="4858406" y="-6032"/>
                  <a:pt x="5096956" y="21390"/>
                </a:cubicBezTo>
                <a:lnTo>
                  <a:pt x="5251798" y="27914"/>
                </a:lnTo>
                <a:lnTo>
                  <a:pt x="5332872" y="21390"/>
                </a:lnTo>
                <a:cubicBezTo>
                  <a:pt x="5422885" y="11295"/>
                  <a:pt x="5502187" y="8863"/>
                  <a:pt x="5576462" y="10240"/>
                </a:cubicBezTo>
                <a:lnTo>
                  <a:pt x="5700011" y="17015"/>
                </a:lnTo>
                <a:lnTo>
                  <a:pt x="5761151" y="15143"/>
                </a:lnTo>
                <a:cubicBezTo>
                  <a:pt x="5846776" y="14123"/>
                  <a:pt x="5935566" y="15403"/>
                  <a:pt x="6026740" y="21390"/>
                </a:cubicBezTo>
                <a:lnTo>
                  <a:pt x="6161088" y="29209"/>
                </a:lnTo>
                <a:lnTo>
                  <a:pt x="6262655" y="21390"/>
                </a:lnTo>
                <a:cubicBezTo>
                  <a:pt x="6405549" y="5694"/>
                  <a:pt x="6517747" y="175"/>
                  <a:pt x="6610089" y="5"/>
                </a:cubicBezTo>
                <a:close/>
              </a:path>
            </a:pathLst>
          </a:custGeom>
        </p:spPr>
      </p:pic>
    </p:spTree>
    <p:extLst>
      <p:ext uri="{BB962C8B-B14F-4D97-AF65-F5344CB8AC3E}">
        <p14:creationId xmlns:p14="http://schemas.microsoft.com/office/powerpoint/2010/main" val="18276306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F4F1E3B6-4079-4FAA-8F0A-FA5F4D0C005E}"/>
              </a:ext>
            </a:extLst>
          </p:cNvPr>
          <p:cNvPicPr>
            <a:picLocks noChangeAspect="1"/>
          </p:cNvPicPr>
          <p:nvPr/>
        </p:nvPicPr>
        <p:blipFill>
          <a:blip r:embed="rId2"/>
          <a:stretch>
            <a:fillRect/>
          </a:stretch>
        </p:blipFill>
        <p:spPr>
          <a:xfrm>
            <a:off x="0" y="8599"/>
            <a:ext cx="12192000" cy="6840801"/>
          </a:xfrm>
          <a:prstGeom prst="rect">
            <a:avLst/>
          </a:prstGeom>
        </p:spPr>
      </p:pic>
    </p:spTree>
    <p:extLst>
      <p:ext uri="{BB962C8B-B14F-4D97-AF65-F5344CB8AC3E}">
        <p14:creationId xmlns:p14="http://schemas.microsoft.com/office/powerpoint/2010/main" val="10164506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36951390-1AFD-45EC-9ED8-2B63544124B6}"/>
              </a:ext>
            </a:extLst>
          </p:cNvPr>
          <p:cNvPicPr>
            <a:picLocks noChangeAspect="1"/>
          </p:cNvPicPr>
          <p:nvPr/>
        </p:nvPicPr>
        <p:blipFill>
          <a:blip r:embed="rId2"/>
          <a:stretch>
            <a:fillRect/>
          </a:stretch>
        </p:blipFill>
        <p:spPr>
          <a:xfrm>
            <a:off x="0" y="5263"/>
            <a:ext cx="12192000" cy="6856999"/>
          </a:xfrm>
          <a:prstGeom prst="rect">
            <a:avLst/>
          </a:prstGeom>
        </p:spPr>
      </p:pic>
    </p:spTree>
    <p:extLst>
      <p:ext uri="{BB962C8B-B14F-4D97-AF65-F5344CB8AC3E}">
        <p14:creationId xmlns:p14="http://schemas.microsoft.com/office/powerpoint/2010/main" val="7969154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967D2D99-1554-49CA-80CA-80B28C319613}"/>
              </a:ext>
            </a:extLst>
          </p:cNvPr>
          <p:cNvPicPr>
            <a:picLocks noChangeAspect="1"/>
          </p:cNvPicPr>
          <p:nvPr/>
        </p:nvPicPr>
        <p:blipFill>
          <a:blip r:embed="rId2"/>
          <a:stretch>
            <a:fillRect/>
          </a:stretch>
        </p:blipFill>
        <p:spPr>
          <a:xfrm>
            <a:off x="0" y="-4262"/>
            <a:ext cx="12192000" cy="6862262"/>
          </a:xfrm>
          <a:prstGeom prst="rect">
            <a:avLst/>
          </a:prstGeom>
        </p:spPr>
      </p:pic>
      <p:sp>
        <p:nvSpPr>
          <p:cNvPr id="3" name="Rectangle 2">
            <a:extLst>
              <a:ext uri="{FF2B5EF4-FFF2-40B4-BE49-F238E27FC236}">
                <a16:creationId xmlns:a16="http://schemas.microsoft.com/office/drawing/2014/main" id="{973DA190-DDFD-1FA3-C9B6-6A6DCBB290AE}"/>
              </a:ext>
            </a:extLst>
          </p:cNvPr>
          <p:cNvSpPr/>
          <p:nvPr/>
        </p:nvSpPr>
        <p:spPr>
          <a:xfrm>
            <a:off x="4618299" y="2890776"/>
            <a:ext cx="115747" cy="662652"/>
          </a:xfrm>
          <a:prstGeom prst="rect">
            <a:avLst/>
          </a:prstGeom>
          <a:solidFill>
            <a:srgbClr val="F778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770857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89C1DD30-C328-434B-860F-1554374B0050}"/>
              </a:ext>
            </a:extLst>
          </p:cNvPr>
          <p:cNvPicPr>
            <a:picLocks noChangeAspect="1"/>
          </p:cNvPicPr>
          <p:nvPr/>
        </p:nvPicPr>
        <p:blipFill>
          <a:blip r:embed="rId2"/>
          <a:stretch>
            <a:fillRect/>
          </a:stretch>
        </p:blipFill>
        <p:spPr>
          <a:xfrm>
            <a:off x="0" y="5263"/>
            <a:ext cx="12191999" cy="6876049"/>
          </a:xfrm>
          <a:prstGeom prst="rect">
            <a:avLst/>
          </a:prstGeom>
        </p:spPr>
      </p:pic>
      <p:sp>
        <p:nvSpPr>
          <p:cNvPr id="3" name="Rectangle 2">
            <a:extLst>
              <a:ext uri="{FF2B5EF4-FFF2-40B4-BE49-F238E27FC236}">
                <a16:creationId xmlns:a16="http://schemas.microsoft.com/office/drawing/2014/main" id="{495F50FA-264B-9543-6C42-C6C08D77E0E0}"/>
              </a:ext>
            </a:extLst>
          </p:cNvPr>
          <p:cNvSpPr/>
          <p:nvPr/>
        </p:nvSpPr>
        <p:spPr>
          <a:xfrm>
            <a:off x="4583574" y="2902351"/>
            <a:ext cx="115747" cy="662652"/>
          </a:xfrm>
          <a:prstGeom prst="rect">
            <a:avLst/>
          </a:prstGeom>
          <a:solidFill>
            <a:srgbClr val="F778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658194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67B70A7E-4A5C-4EFB-9ACF-10685A7C3643}"/>
              </a:ext>
            </a:extLst>
          </p:cNvPr>
          <p:cNvPicPr>
            <a:picLocks noChangeAspect="1"/>
          </p:cNvPicPr>
          <p:nvPr/>
        </p:nvPicPr>
        <p:blipFill>
          <a:blip r:embed="rId2"/>
          <a:stretch>
            <a:fillRect/>
          </a:stretch>
        </p:blipFill>
        <p:spPr>
          <a:xfrm>
            <a:off x="0" y="-4262"/>
            <a:ext cx="12192000" cy="6856999"/>
          </a:xfrm>
          <a:prstGeom prst="rect">
            <a:avLst/>
          </a:prstGeom>
        </p:spPr>
      </p:pic>
    </p:spTree>
    <p:extLst>
      <p:ext uri="{BB962C8B-B14F-4D97-AF65-F5344CB8AC3E}">
        <p14:creationId xmlns:p14="http://schemas.microsoft.com/office/powerpoint/2010/main" val="34664720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829AA25-8CB8-31CB-3545-46B571C46053}"/>
            </a:ext>
          </a:extLst>
        </p:cNvPr>
        <p:cNvGrpSpPr/>
        <p:nvPr/>
      </p:nvGrpSpPr>
      <p:grpSpPr>
        <a:xfrm>
          <a:off x="0" y="0"/>
          <a:ext cx="0" cy="0"/>
          <a:chOff x="0" y="0"/>
          <a:chExt cx="0" cy="0"/>
        </a:xfrm>
      </p:grpSpPr>
      <p:pic>
        <p:nvPicPr>
          <p:cNvPr id="4" name="Image 3" descr="Une image contenant croquis, diagramme, ligne, conception&#10;&#10;Le contenu généré par l’IA peut être incorrect.">
            <a:extLst>
              <a:ext uri="{FF2B5EF4-FFF2-40B4-BE49-F238E27FC236}">
                <a16:creationId xmlns:a16="http://schemas.microsoft.com/office/drawing/2014/main" id="{3E37F42E-EA08-3561-0468-5A50D4AF8140}"/>
              </a:ext>
            </a:extLst>
          </p:cNvPr>
          <p:cNvPicPr>
            <a:picLocks noChangeAspect="1"/>
          </p:cNvPicPr>
          <p:nvPr/>
        </p:nvPicPr>
        <p:blipFill>
          <a:blip r:embed="rId2"/>
          <a:stretch>
            <a:fillRect/>
          </a:stretch>
        </p:blipFill>
        <p:spPr>
          <a:xfrm>
            <a:off x="253677" y="0"/>
            <a:ext cx="11684645" cy="6858000"/>
          </a:xfrm>
          <a:prstGeom prst="rect">
            <a:avLst/>
          </a:prstGeom>
        </p:spPr>
      </p:pic>
    </p:spTree>
    <p:extLst>
      <p:ext uri="{BB962C8B-B14F-4D97-AF65-F5344CB8AC3E}">
        <p14:creationId xmlns:p14="http://schemas.microsoft.com/office/powerpoint/2010/main" val="33120882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ED998E15-6E4E-448D-A419-6686074164AB}"/>
              </a:ext>
            </a:extLst>
          </p:cNvPr>
          <p:cNvPicPr>
            <a:picLocks noChangeAspect="1"/>
          </p:cNvPicPr>
          <p:nvPr/>
        </p:nvPicPr>
        <p:blipFill>
          <a:blip r:embed="rId2"/>
          <a:stretch>
            <a:fillRect/>
          </a:stretch>
        </p:blipFill>
        <p:spPr>
          <a:xfrm>
            <a:off x="0" y="-4262"/>
            <a:ext cx="12192000" cy="6866524"/>
          </a:xfrm>
          <a:prstGeom prst="rect">
            <a:avLst/>
          </a:prstGeom>
        </p:spPr>
      </p:pic>
      <p:sp>
        <p:nvSpPr>
          <p:cNvPr id="3" name="ZoneTexte 2">
            <a:extLst>
              <a:ext uri="{FF2B5EF4-FFF2-40B4-BE49-F238E27FC236}">
                <a16:creationId xmlns:a16="http://schemas.microsoft.com/office/drawing/2014/main" id="{EFD2A787-D610-4DC7-992A-D4D95789FE77}"/>
              </a:ext>
            </a:extLst>
          </p:cNvPr>
          <p:cNvSpPr txBox="1"/>
          <p:nvPr/>
        </p:nvSpPr>
        <p:spPr>
          <a:xfrm>
            <a:off x="2266950" y="89535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t>GAIN = </a:t>
            </a:r>
            <a:r>
              <a:rPr lang="fr-FR" err="1"/>
              <a:t>Préamplification</a:t>
            </a:r>
          </a:p>
        </p:txBody>
      </p:sp>
      <p:pic>
        <p:nvPicPr>
          <p:cNvPr id="4" name="Image 2">
            <a:extLst>
              <a:ext uri="{FF2B5EF4-FFF2-40B4-BE49-F238E27FC236}">
                <a16:creationId xmlns:a16="http://schemas.microsoft.com/office/drawing/2014/main" id="{817A68C9-D6B0-41C4-8835-8F35AC6F5C43}"/>
              </a:ext>
            </a:extLst>
          </p:cNvPr>
          <p:cNvPicPr>
            <a:picLocks noChangeAspect="1"/>
          </p:cNvPicPr>
          <p:nvPr/>
        </p:nvPicPr>
        <p:blipFill>
          <a:blip r:embed="rId3"/>
          <a:stretch>
            <a:fillRect/>
          </a:stretch>
        </p:blipFill>
        <p:spPr>
          <a:xfrm>
            <a:off x="241594" y="-4262"/>
            <a:ext cx="11708811" cy="6866524"/>
          </a:xfrm>
          <a:prstGeom prst="rect">
            <a:avLst/>
          </a:prstGeom>
        </p:spPr>
      </p:pic>
      <p:pic>
        <p:nvPicPr>
          <p:cNvPr id="5" name="Image 5" descr="Une image contenant appareil photo&#10;&#10;Description générée automatiquement">
            <a:extLst>
              <a:ext uri="{FF2B5EF4-FFF2-40B4-BE49-F238E27FC236}">
                <a16:creationId xmlns:a16="http://schemas.microsoft.com/office/drawing/2014/main" id="{A2648B02-EF1C-4E4F-8EE5-2812474E9A6C}"/>
              </a:ext>
            </a:extLst>
          </p:cNvPr>
          <p:cNvPicPr>
            <a:picLocks noChangeAspect="1"/>
          </p:cNvPicPr>
          <p:nvPr/>
        </p:nvPicPr>
        <p:blipFill>
          <a:blip r:embed="rId4"/>
          <a:stretch>
            <a:fillRect/>
          </a:stretch>
        </p:blipFill>
        <p:spPr>
          <a:xfrm>
            <a:off x="5734050" y="420920"/>
            <a:ext cx="2743200" cy="3349161"/>
          </a:xfrm>
          <a:prstGeom prst="rect">
            <a:avLst/>
          </a:prstGeom>
        </p:spPr>
      </p:pic>
      <p:sp>
        <p:nvSpPr>
          <p:cNvPr id="6" name="ZoneTexte 5">
            <a:extLst>
              <a:ext uri="{FF2B5EF4-FFF2-40B4-BE49-F238E27FC236}">
                <a16:creationId xmlns:a16="http://schemas.microsoft.com/office/drawing/2014/main" id="{080FEE78-36EF-43A9-A7E7-A21410037B38}"/>
              </a:ext>
            </a:extLst>
          </p:cNvPr>
          <p:cNvSpPr txBox="1"/>
          <p:nvPr/>
        </p:nvSpPr>
        <p:spPr>
          <a:xfrm>
            <a:off x="2343150" y="89535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t>GAIN = PREAMPLIFICATION</a:t>
            </a:r>
          </a:p>
        </p:txBody>
      </p:sp>
    </p:spTree>
    <p:extLst>
      <p:ext uri="{BB962C8B-B14F-4D97-AF65-F5344CB8AC3E}">
        <p14:creationId xmlns:p14="http://schemas.microsoft.com/office/powerpoint/2010/main" val="13244750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00F133C8-9DC9-4388-AF63-AC4748AA092B}"/>
              </a:ext>
            </a:extLst>
          </p:cNvPr>
          <p:cNvPicPr>
            <a:picLocks noChangeAspect="1"/>
          </p:cNvPicPr>
          <p:nvPr/>
        </p:nvPicPr>
        <p:blipFill>
          <a:blip r:embed="rId2"/>
          <a:stretch>
            <a:fillRect/>
          </a:stretch>
        </p:blipFill>
        <p:spPr>
          <a:xfrm>
            <a:off x="0" y="5263"/>
            <a:ext cx="12192000" cy="6866524"/>
          </a:xfrm>
          <a:prstGeom prst="rect">
            <a:avLst/>
          </a:prstGeom>
        </p:spPr>
      </p:pic>
    </p:spTree>
    <p:extLst>
      <p:ext uri="{BB962C8B-B14F-4D97-AF65-F5344CB8AC3E}">
        <p14:creationId xmlns:p14="http://schemas.microsoft.com/office/powerpoint/2010/main" val="21692107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12A2D2DC-9E7F-4DA4-9410-19BB107A9E51}"/>
              </a:ext>
            </a:extLst>
          </p:cNvPr>
          <p:cNvPicPr>
            <a:picLocks noChangeAspect="1"/>
          </p:cNvPicPr>
          <p:nvPr/>
        </p:nvPicPr>
        <p:blipFill>
          <a:blip r:embed="rId2"/>
          <a:stretch>
            <a:fillRect/>
          </a:stretch>
        </p:blipFill>
        <p:spPr>
          <a:xfrm>
            <a:off x="0" y="5263"/>
            <a:ext cx="12191999" cy="6866524"/>
          </a:xfrm>
          <a:prstGeom prst="rect">
            <a:avLst/>
          </a:prstGeom>
        </p:spPr>
      </p:pic>
    </p:spTree>
    <p:extLst>
      <p:ext uri="{BB962C8B-B14F-4D97-AF65-F5344CB8AC3E}">
        <p14:creationId xmlns:p14="http://schemas.microsoft.com/office/powerpoint/2010/main" val="32626568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12A2D2DC-9E7F-4DA4-9410-19BB107A9E51}"/>
              </a:ext>
            </a:extLst>
          </p:cNvPr>
          <p:cNvPicPr>
            <a:picLocks noChangeAspect="1"/>
          </p:cNvPicPr>
          <p:nvPr/>
        </p:nvPicPr>
        <p:blipFill>
          <a:blip r:embed="rId2"/>
          <a:stretch>
            <a:fillRect/>
          </a:stretch>
        </p:blipFill>
        <p:spPr>
          <a:xfrm>
            <a:off x="0" y="5263"/>
            <a:ext cx="12191999" cy="6866524"/>
          </a:xfrm>
          <a:prstGeom prst="rect">
            <a:avLst/>
          </a:prstGeom>
        </p:spPr>
      </p:pic>
      <p:pic>
        <p:nvPicPr>
          <p:cNvPr id="3" name="Image 3">
            <a:extLst>
              <a:ext uri="{FF2B5EF4-FFF2-40B4-BE49-F238E27FC236}">
                <a16:creationId xmlns:a16="http://schemas.microsoft.com/office/drawing/2014/main" id="{2157BC46-B779-41FA-B8D1-D3ADC81F173E}"/>
              </a:ext>
            </a:extLst>
          </p:cNvPr>
          <p:cNvPicPr>
            <a:picLocks noChangeAspect="1"/>
          </p:cNvPicPr>
          <p:nvPr/>
        </p:nvPicPr>
        <p:blipFill>
          <a:blip r:embed="rId3"/>
          <a:stretch>
            <a:fillRect/>
          </a:stretch>
        </p:blipFill>
        <p:spPr>
          <a:xfrm>
            <a:off x="4724400" y="630155"/>
            <a:ext cx="2743200" cy="4035589"/>
          </a:xfrm>
          <a:prstGeom prst="rect">
            <a:avLst/>
          </a:prstGeom>
        </p:spPr>
      </p:pic>
    </p:spTree>
    <p:extLst>
      <p:ext uri="{BB962C8B-B14F-4D97-AF65-F5344CB8AC3E}">
        <p14:creationId xmlns:p14="http://schemas.microsoft.com/office/powerpoint/2010/main" val="34788295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11054F3B-F133-4C81-825C-F34C1D96F8D6}"/>
              </a:ext>
            </a:extLst>
          </p:cNvPr>
          <p:cNvPicPr>
            <a:picLocks noChangeAspect="1"/>
          </p:cNvPicPr>
          <p:nvPr/>
        </p:nvPicPr>
        <p:blipFill>
          <a:blip r:embed="rId2"/>
          <a:stretch>
            <a:fillRect/>
          </a:stretch>
        </p:blipFill>
        <p:spPr>
          <a:xfrm>
            <a:off x="0" y="-4262"/>
            <a:ext cx="12192000" cy="6876049"/>
          </a:xfrm>
          <a:prstGeom prst="rect">
            <a:avLst/>
          </a:prstGeom>
        </p:spPr>
      </p:pic>
    </p:spTree>
    <p:extLst>
      <p:ext uri="{BB962C8B-B14F-4D97-AF65-F5344CB8AC3E}">
        <p14:creationId xmlns:p14="http://schemas.microsoft.com/office/powerpoint/2010/main" val="19587370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11054F3B-F133-4C81-825C-F34C1D96F8D6}"/>
              </a:ext>
            </a:extLst>
          </p:cNvPr>
          <p:cNvPicPr>
            <a:picLocks noChangeAspect="1"/>
          </p:cNvPicPr>
          <p:nvPr/>
        </p:nvPicPr>
        <p:blipFill>
          <a:blip r:embed="rId2"/>
          <a:stretch>
            <a:fillRect/>
          </a:stretch>
        </p:blipFill>
        <p:spPr>
          <a:xfrm>
            <a:off x="0" y="-4262"/>
            <a:ext cx="12192000" cy="6876049"/>
          </a:xfrm>
          <a:prstGeom prst="rect">
            <a:avLst/>
          </a:prstGeom>
        </p:spPr>
      </p:pic>
      <p:pic>
        <p:nvPicPr>
          <p:cNvPr id="4" name="Image 4">
            <a:extLst>
              <a:ext uri="{FF2B5EF4-FFF2-40B4-BE49-F238E27FC236}">
                <a16:creationId xmlns:a16="http://schemas.microsoft.com/office/drawing/2014/main" id="{2D4B463E-0CCE-4D41-A6E2-6495409BE2C2}"/>
              </a:ext>
            </a:extLst>
          </p:cNvPr>
          <p:cNvPicPr>
            <a:picLocks noChangeAspect="1"/>
          </p:cNvPicPr>
          <p:nvPr/>
        </p:nvPicPr>
        <p:blipFill>
          <a:blip r:embed="rId3"/>
          <a:stretch>
            <a:fillRect/>
          </a:stretch>
        </p:blipFill>
        <p:spPr>
          <a:xfrm>
            <a:off x="5083175" y="914400"/>
            <a:ext cx="2025650" cy="4114800"/>
          </a:xfrm>
          <a:prstGeom prst="rect">
            <a:avLst/>
          </a:prstGeom>
        </p:spPr>
      </p:pic>
    </p:spTree>
    <p:extLst>
      <p:ext uri="{BB962C8B-B14F-4D97-AF65-F5344CB8AC3E}">
        <p14:creationId xmlns:p14="http://schemas.microsoft.com/office/powerpoint/2010/main" val="34093435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18F69367-C44E-479C-9DB3-C93622744478}"/>
              </a:ext>
            </a:extLst>
          </p:cNvPr>
          <p:cNvPicPr>
            <a:picLocks noChangeAspect="1"/>
          </p:cNvPicPr>
          <p:nvPr/>
        </p:nvPicPr>
        <p:blipFill>
          <a:blip r:embed="rId2"/>
          <a:stretch>
            <a:fillRect/>
          </a:stretch>
        </p:blipFill>
        <p:spPr>
          <a:xfrm>
            <a:off x="0" y="5263"/>
            <a:ext cx="12192000" cy="6856999"/>
          </a:xfrm>
          <a:prstGeom prst="rect">
            <a:avLst/>
          </a:prstGeom>
        </p:spPr>
      </p:pic>
    </p:spTree>
    <p:extLst>
      <p:ext uri="{BB962C8B-B14F-4D97-AF65-F5344CB8AC3E}">
        <p14:creationId xmlns:p14="http://schemas.microsoft.com/office/powerpoint/2010/main" val="1865662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5E2A4F8D-C9D7-4A27-BAF7-1139B52B463E}"/>
              </a:ext>
            </a:extLst>
          </p:cNvPr>
          <p:cNvPicPr>
            <a:picLocks noChangeAspect="1"/>
          </p:cNvPicPr>
          <p:nvPr/>
        </p:nvPicPr>
        <p:blipFill>
          <a:blip r:embed="rId2"/>
          <a:stretch>
            <a:fillRect/>
          </a:stretch>
        </p:blipFill>
        <p:spPr>
          <a:xfrm>
            <a:off x="0" y="-4262"/>
            <a:ext cx="12192000" cy="6866524"/>
          </a:xfrm>
          <a:prstGeom prst="rect">
            <a:avLst/>
          </a:prstGeom>
        </p:spPr>
      </p:pic>
      <p:pic>
        <p:nvPicPr>
          <p:cNvPr id="4" name="Image 4">
            <a:extLst>
              <a:ext uri="{FF2B5EF4-FFF2-40B4-BE49-F238E27FC236}">
                <a16:creationId xmlns:a16="http://schemas.microsoft.com/office/drawing/2014/main" id="{A03E5AB2-4FC6-4438-8190-8507442CB060}"/>
              </a:ext>
            </a:extLst>
          </p:cNvPr>
          <p:cNvPicPr>
            <a:picLocks noChangeAspect="1"/>
          </p:cNvPicPr>
          <p:nvPr/>
        </p:nvPicPr>
        <p:blipFill>
          <a:blip r:embed="rId3"/>
          <a:stretch>
            <a:fillRect/>
          </a:stretch>
        </p:blipFill>
        <p:spPr>
          <a:xfrm>
            <a:off x="8815754" y="3223846"/>
            <a:ext cx="3376246" cy="1638217"/>
          </a:xfrm>
          <a:prstGeom prst="rect">
            <a:avLst/>
          </a:prstGeom>
        </p:spPr>
      </p:pic>
    </p:spTree>
    <p:extLst>
      <p:ext uri="{BB962C8B-B14F-4D97-AF65-F5344CB8AC3E}">
        <p14:creationId xmlns:p14="http://schemas.microsoft.com/office/powerpoint/2010/main" val="14922395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E9F488C9-B99E-4DB8-A421-CE87D0B921E5}"/>
              </a:ext>
            </a:extLst>
          </p:cNvPr>
          <p:cNvPicPr>
            <a:picLocks noChangeAspect="1"/>
          </p:cNvPicPr>
          <p:nvPr/>
        </p:nvPicPr>
        <p:blipFill>
          <a:blip r:embed="rId2"/>
          <a:stretch>
            <a:fillRect/>
          </a:stretch>
        </p:blipFill>
        <p:spPr>
          <a:xfrm>
            <a:off x="0" y="5263"/>
            <a:ext cx="12192000" cy="6856999"/>
          </a:xfrm>
          <a:prstGeom prst="rect">
            <a:avLst/>
          </a:prstGeom>
        </p:spPr>
      </p:pic>
    </p:spTree>
    <p:extLst>
      <p:ext uri="{BB962C8B-B14F-4D97-AF65-F5344CB8AC3E}">
        <p14:creationId xmlns:p14="http://schemas.microsoft.com/office/powerpoint/2010/main" val="11036434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6AAE7E6A-0EDF-4E03-8233-2FCE63A5C7E7}"/>
              </a:ext>
            </a:extLst>
          </p:cNvPr>
          <p:cNvPicPr>
            <a:picLocks noChangeAspect="1"/>
          </p:cNvPicPr>
          <p:nvPr/>
        </p:nvPicPr>
        <p:blipFill>
          <a:blip r:embed="rId2"/>
          <a:stretch>
            <a:fillRect/>
          </a:stretch>
        </p:blipFill>
        <p:spPr>
          <a:xfrm>
            <a:off x="0" y="5263"/>
            <a:ext cx="12191999" cy="6856999"/>
          </a:xfrm>
          <a:prstGeom prst="rect">
            <a:avLst/>
          </a:prstGeom>
        </p:spPr>
      </p:pic>
      <p:pic>
        <p:nvPicPr>
          <p:cNvPr id="4" name="Image 4">
            <a:extLst>
              <a:ext uri="{FF2B5EF4-FFF2-40B4-BE49-F238E27FC236}">
                <a16:creationId xmlns:a16="http://schemas.microsoft.com/office/drawing/2014/main" id="{230C4876-AC60-467D-9B6F-53D2600CEF3C}"/>
              </a:ext>
            </a:extLst>
          </p:cNvPr>
          <p:cNvPicPr>
            <a:picLocks noChangeAspect="1"/>
          </p:cNvPicPr>
          <p:nvPr/>
        </p:nvPicPr>
        <p:blipFill>
          <a:blip r:embed="rId3"/>
          <a:stretch>
            <a:fillRect/>
          </a:stretch>
        </p:blipFill>
        <p:spPr>
          <a:xfrm>
            <a:off x="8991599" y="3270738"/>
            <a:ext cx="3162759" cy="1591325"/>
          </a:xfrm>
          <a:prstGeom prst="rect">
            <a:avLst/>
          </a:prstGeom>
        </p:spPr>
      </p:pic>
    </p:spTree>
    <p:extLst>
      <p:ext uri="{BB962C8B-B14F-4D97-AF65-F5344CB8AC3E}">
        <p14:creationId xmlns:p14="http://schemas.microsoft.com/office/powerpoint/2010/main" val="11759782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6AAE7E6A-0EDF-4E03-8233-2FCE63A5C7E7}"/>
              </a:ext>
            </a:extLst>
          </p:cNvPr>
          <p:cNvPicPr>
            <a:picLocks noChangeAspect="1"/>
          </p:cNvPicPr>
          <p:nvPr/>
        </p:nvPicPr>
        <p:blipFill>
          <a:blip r:embed="rId2"/>
          <a:stretch>
            <a:fillRect/>
          </a:stretch>
        </p:blipFill>
        <p:spPr>
          <a:xfrm>
            <a:off x="1" y="5263"/>
            <a:ext cx="12192000" cy="6856999"/>
          </a:xfrm>
          <a:prstGeom prst="rect">
            <a:avLst/>
          </a:prstGeom>
        </p:spPr>
      </p:pic>
      <p:pic>
        <p:nvPicPr>
          <p:cNvPr id="3" name="Image 3">
            <a:extLst>
              <a:ext uri="{FF2B5EF4-FFF2-40B4-BE49-F238E27FC236}">
                <a16:creationId xmlns:a16="http://schemas.microsoft.com/office/drawing/2014/main" id="{07972136-F331-427D-B5B3-0AE9B4BB08E4}"/>
              </a:ext>
            </a:extLst>
          </p:cNvPr>
          <p:cNvPicPr>
            <a:picLocks noChangeAspect="1"/>
          </p:cNvPicPr>
          <p:nvPr/>
        </p:nvPicPr>
        <p:blipFill>
          <a:blip r:embed="rId3"/>
          <a:stretch>
            <a:fillRect/>
          </a:stretch>
        </p:blipFill>
        <p:spPr>
          <a:xfrm>
            <a:off x="4819650" y="590257"/>
            <a:ext cx="2743200" cy="3924886"/>
          </a:xfrm>
          <a:prstGeom prst="rect">
            <a:avLst/>
          </a:prstGeom>
        </p:spPr>
      </p:pic>
      <p:pic>
        <p:nvPicPr>
          <p:cNvPr id="5" name="Image 4" descr="Une image contenant périphérique, mètre&#10;&#10;Description générée automatiquement">
            <a:extLst>
              <a:ext uri="{FF2B5EF4-FFF2-40B4-BE49-F238E27FC236}">
                <a16:creationId xmlns:a16="http://schemas.microsoft.com/office/drawing/2014/main" id="{5F4DFEDC-5DEA-4934-95E3-AF74D1E7FE03}"/>
              </a:ext>
            </a:extLst>
          </p:cNvPr>
          <p:cNvPicPr>
            <a:picLocks noChangeAspect="1"/>
          </p:cNvPicPr>
          <p:nvPr/>
        </p:nvPicPr>
        <p:blipFill>
          <a:blip r:embed="rId4"/>
          <a:stretch>
            <a:fillRect/>
          </a:stretch>
        </p:blipFill>
        <p:spPr>
          <a:xfrm>
            <a:off x="8991598" y="3247292"/>
            <a:ext cx="3200401" cy="1614771"/>
          </a:xfrm>
          <a:prstGeom prst="rect">
            <a:avLst/>
          </a:prstGeom>
        </p:spPr>
      </p:pic>
    </p:spTree>
    <p:extLst>
      <p:ext uri="{BB962C8B-B14F-4D97-AF65-F5344CB8AC3E}">
        <p14:creationId xmlns:p14="http://schemas.microsoft.com/office/powerpoint/2010/main" val="4613556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1D1CB24C-2C8B-499B-A5EC-C1C1FFEF8D63}"/>
              </a:ext>
            </a:extLst>
          </p:cNvPr>
          <p:cNvPicPr>
            <a:picLocks noChangeAspect="1"/>
          </p:cNvPicPr>
          <p:nvPr/>
        </p:nvPicPr>
        <p:blipFill>
          <a:blip r:embed="rId2"/>
          <a:stretch>
            <a:fillRect/>
          </a:stretch>
        </p:blipFill>
        <p:spPr>
          <a:xfrm>
            <a:off x="0" y="0"/>
            <a:ext cx="12192000" cy="6866524"/>
          </a:xfrm>
          <a:prstGeom prst="rect">
            <a:avLst/>
          </a:prstGeom>
        </p:spPr>
      </p:pic>
      <p:pic>
        <p:nvPicPr>
          <p:cNvPr id="4" name="Image 4">
            <a:extLst>
              <a:ext uri="{FF2B5EF4-FFF2-40B4-BE49-F238E27FC236}">
                <a16:creationId xmlns:a16="http://schemas.microsoft.com/office/drawing/2014/main" id="{0B33E729-398B-46DA-9B29-CAAFFA99466A}"/>
              </a:ext>
            </a:extLst>
          </p:cNvPr>
          <p:cNvPicPr>
            <a:picLocks noChangeAspect="1"/>
          </p:cNvPicPr>
          <p:nvPr/>
        </p:nvPicPr>
        <p:blipFill>
          <a:blip r:embed="rId3"/>
          <a:stretch>
            <a:fillRect/>
          </a:stretch>
        </p:blipFill>
        <p:spPr>
          <a:xfrm>
            <a:off x="8991600" y="3481837"/>
            <a:ext cx="2743200" cy="1380226"/>
          </a:xfrm>
          <a:prstGeom prst="rect">
            <a:avLst/>
          </a:prstGeom>
        </p:spPr>
      </p:pic>
      <p:sp>
        <p:nvSpPr>
          <p:cNvPr id="3" name="Rectangle 2">
            <a:extLst>
              <a:ext uri="{FF2B5EF4-FFF2-40B4-BE49-F238E27FC236}">
                <a16:creationId xmlns:a16="http://schemas.microsoft.com/office/drawing/2014/main" id="{189A8D63-E60C-EE41-8E47-5B9EBA7204A0}"/>
              </a:ext>
            </a:extLst>
          </p:cNvPr>
          <p:cNvSpPr/>
          <p:nvPr/>
        </p:nvSpPr>
        <p:spPr>
          <a:xfrm>
            <a:off x="8821882" y="3356264"/>
            <a:ext cx="3262745" cy="15057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749321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702ADBF5-CD99-4287-8050-D9020554152F}"/>
              </a:ext>
            </a:extLst>
          </p:cNvPr>
          <p:cNvPicPr>
            <a:picLocks noChangeAspect="1"/>
          </p:cNvPicPr>
          <p:nvPr/>
        </p:nvPicPr>
        <p:blipFill>
          <a:blip r:embed="rId2"/>
          <a:stretch>
            <a:fillRect/>
          </a:stretch>
        </p:blipFill>
        <p:spPr>
          <a:xfrm>
            <a:off x="0" y="5263"/>
            <a:ext cx="12191999" cy="6847474"/>
          </a:xfrm>
          <a:prstGeom prst="rect">
            <a:avLst/>
          </a:prstGeom>
        </p:spPr>
      </p:pic>
      <p:pic>
        <p:nvPicPr>
          <p:cNvPr id="4" name="Image 4" descr="Une image contenant périphérique, mètre&#10;&#10;Description générée automatiquement">
            <a:extLst>
              <a:ext uri="{FF2B5EF4-FFF2-40B4-BE49-F238E27FC236}">
                <a16:creationId xmlns:a16="http://schemas.microsoft.com/office/drawing/2014/main" id="{B075EFA3-572E-41EC-AE55-6561C4E2852E}"/>
              </a:ext>
            </a:extLst>
          </p:cNvPr>
          <p:cNvPicPr>
            <a:picLocks noChangeAspect="1"/>
          </p:cNvPicPr>
          <p:nvPr/>
        </p:nvPicPr>
        <p:blipFill>
          <a:blip r:embed="rId3"/>
          <a:stretch>
            <a:fillRect/>
          </a:stretch>
        </p:blipFill>
        <p:spPr>
          <a:xfrm>
            <a:off x="9132277" y="3429000"/>
            <a:ext cx="2895600" cy="1380226"/>
          </a:xfrm>
          <a:prstGeom prst="rect">
            <a:avLst/>
          </a:prstGeom>
        </p:spPr>
      </p:pic>
    </p:spTree>
    <p:extLst>
      <p:ext uri="{BB962C8B-B14F-4D97-AF65-F5344CB8AC3E}">
        <p14:creationId xmlns:p14="http://schemas.microsoft.com/office/powerpoint/2010/main" val="415609963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06976382-B8A8-4550-8ACD-85CB95A02A3A}"/>
              </a:ext>
            </a:extLst>
          </p:cNvPr>
          <p:cNvPicPr>
            <a:picLocks noChangeAspect="1"/>
          </p:cNvPicPr>
          <p:nvPr/>
        </p:nvPicPr>
        <p:blipFill>
          <a:blip r:embed="rId2"/>
          <a:stretch>
            <a:fillRect/>
          </a:stretch>
        </p:blipFill>
        <p:spPr>
          <a:xfrm>
            <a:off x="0" y="5263"/>
            <a:ext cx="12191999" cy="6866524"/>
          </a:xfrm>
          <a:prstGeom prst="rect">
            <a:avLst/>
          </a:prstGeom>
        </p:spPr>
      </p:pic>
    </p:spTree>
    <p:extLst>
      <p:ext uri="{BB962C8B-B14F-4D97-AF65-F5344CB8AC3E}">
        <p14:creationId xmlns:p14="http://schemas.microsoft.com/office/powerpoint/2010/main" val="39347006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06976382-B8A8-4550-8ACD-85CB95A02A3A}"/>
              </a:ext>
            </a:extLst>
          </p:cNvPr>
          <p:cNvPicPr>
            <a:picLocks noChangeAspect="1"/>
          </p:cNvPicPr>
          <p:nvPr/>
        </p:nvPicPr>
        <p:blipFill>
          <a:blip r:embed="rId2"/>
          <a:stretch>
            <a:fillRect/>
          </a:stretch>
        </p:blipFill>
        <p:spPr>
          <a:xfrm>
            <a:off x="0" y="5263"/>
            <a:ext cx="12191999" cy="6866524"/>
          </a:xfrm>
          <a:prstGeom prst="rect">
            <a:avLst/>
          </a:prstGeom>
        </p:spPr>
      </p:pic>
      <p:pic>
        <p:nvPicPr>
          <p:cNvPr id="3" name="Image 3">
            <a:extLst>
              <a:ext uri="{FF2B5EF4-FFF2-40B4-BE49-F238E27FC236}">
                <a16:creationId xmlns:a16="http://schemas.microsoft.com/office/drawing/2014/main" id="{8B98C23A-D0C5-423C-8762-18B08ABB79DC}"/>
              </a:ext>
            </a:extLst>
          </p:cNvPr>
          <p:cNvPicPr>
            <a:picLocks noChangeAspect="1"/>
          </p:cNvPicPr>
          <p:nvPr/>
        </p:nvPicPr>
        <p:blipFill>
          <a:blip r:embed="rId3"/>
          <a:stretch>
            <a:fillRect/>
          </a:stretch>
        </p:blipFill>
        <p:spPr>
          <a:xfrm>
            <a:off x="4724400" y="1112445"/>
            <a:ext cx="2743200" cy="1204111"/>
          </a:xfrm>
          <a:prstGeom prst="rect">
            <a:avLst/>
          </a:prstGeom>
        </p:spPr>
      </p:pic>
    </p:spTree>
    <p:extLst>
      <p:ext uri="{BB962C8B-B14F-4D97-AF65-F5344CB8AC3E}">
        <p14:creationId xmlns:p14="http://schemas.microsoft.com/office/powerpoint/2010/main" val="10879900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CCA244BE-0956-4816-8D3A-E4336B2F3469}"/>
              </a:ext>
            </a:extLst>
          </p:cNvPr>
          <p:cNvPicPr>
            <a:picLocks noChangeAspect="1"/>
          </p:cNvPicPr>
          <p:nvPr/>
        </p:nvPicPr>
        <p:blipFill>
          <a:blip r:embed="rId2"/>
          <a:stretch>
            <a:fillRect/>
          </a:stretch>
        </p:blipFill>
        <p:spPr>
          <a:xfrm>
            <a:off x="0" y="-4262"/>
            <a:ext cx="12192000" cy="6876049"/>
          </a:xfrm>
          <a:prstGeom prst="rect">
            <a:avLst/>
          </a:prstGeom>
        </p:spPr>
      </p:pic>
    </p:spTree>
    <p:extLst>
      <p:ext uri="{BB962C8B-B14F-4D97-AF65-F5344CB8AC3E}">
        <p14:creationId xmlns:p14="http://schemas.microsoft.com/office/powerpoint/2010/main" val="37192218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761D6190-1317-441B-BC08-B9FE19D33FE0}"/>
              </a:ext>
            </a:extLst>
          </p:cNvPr>
          <p:cNvPicPr>
            <a:picLocks noChangeAspect="1"/>
          </p:cNvPicPr>
          <p:nvPr/>
        </p:nvPicPr>
        <p:blipFill>
          <a:blip r:embed="rId2"/>
          <a:stretch>
            <a:fillRect/>
          </a:stretch>
        </p:blipFill>
        <p:spPr>
          <a:xfrm>
            <a:off x="0" y="5263"/>
            <a:ext cx="12192000" cy="6856999"/>
          </a:xfrm>
          <a:prstGeom prst="rect">
            <a:avLst/>
          </a:prstGeom>
        </p:spPr>
      </p:pic>
    </p:spTree>
    <p:extLst>
      <p:ext uri="{BB962C8B-B14F-4D97-AF65-F5344CB8AC3E}">
        <p14:creationId xmlns:p14="http://schemas.microsoft.com/office/powerpoint/2010/main" val="36048874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761D6190-1317-441B-BC08-B9FE19D33FE0}"/>
              </a:ext>
            </a:extLst>
          </p:cNvPr>
          <p:cNvPicPr>
            <a:picLocks noChangeAspect="1"/>
          </p:cNvPicPr>
          <p:nvPr/>
        </p:nvPicPr>
        <p:blipFill>
          <a:blip r:embed="rId2"/>
          <a:stretch>
            <a:fillRect/>
          </a:stretch>
        </p:blipFill>
        <p:spPr>
          <a:xfrm>
            <a:off x="0" y="5263"/>
            <a:ext cx="12192000" cy="6856999"/>
          </a:xfrm>
          <a:prstGeom prst="rect">
            <a:avLst/>
          </a:prstGeom>
        </p:spPr>
      </p:pic>
      <p:pic>
        <p:nvPicPr>
          <p:cNvPr id="3" name="Image 3">
            <a:extLst>
              <a:ext uri="{FF2B5EF4-FFF2-40B4-BE49-F238E27FC236}">
                <a16:creationId xmlns:a16="http://schemas.microsoft.com/office/drawing/2014/main" id="{DCFA8924-2B39-4D99-927D-BE4499CE01AB}"/>
              </a:ext>
            </a:extLst>
          </p:cNvPr>
          <p:cNvPicPr>
            <a:picLocks noChangeAspect="1"/>
          </p:cNvPicPr>
          <p:nvPr/>
        </p:nvPicPr>
        <p:blipFill>
          <a:blip r:embed="rId3"/>
          <a:stretch>
            <a:fillRect/>
          </a:stretch>
        </p:blipFill>
        <p:spPr>
          <a:xfrm>
            <a:off x="4724400" y="153439"/>
            <a:ext cx="2552700" cy="3722197"/>
          </a:xfrm>
          <a:prstGeom prst="rect">
            <a:avLst/>
          </a:prstGeom>
        </p:spPr>
      </p:pic>
    </p:spTree>
    <p:extLst>
      <p:ext uri="{BB962C8B-B14F-4D97-AF65-F5344CB8AC3E}">
        <p14:creationId xmlns:p14="http://schemas.microsoft.com/office/powerpoint/2010/main" val="41709362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9E87786F-6B6E-456A-873A-CC2A26EFF988}"/>
              </a:ext>
            </a:extLst>
          </p:cNvPr>
          <p:cNvPicPr>
            <a:picLocks noChangeAspect="1"/>
          </p:cNvPicPr>
          <p:nvPr/>
        </p:nvPicPr>
        <p:blipFill>
          <a:blip r:embed="rId2"/>
          <a:stretch>
            <a:fillRect/>
          </a:stretch>
        </p:blipFill>
        <p:spPr>
          <a:xfrm>
            <a:off x="0" y="5263"/>
            <a:ext cx="12192000" cy="6856999"/>
          </a:xfrm>
          <a:prstGeom prst="rect">
            <a:avLst/>
          </a:prstGeom>
        </p:spPr>
      </p:pic>
    </p:spTree>
    <p:extLst>
      <p:ext uri="{BB962C8B-B14F-4D97-AF65-F5344CB8AC3E}">
        <p14:creationId xmlns:p14="http://schemas.microsoft.com/office/powerpoint/2010/main" val="1556110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8BEC2DF4-B8E8-4C3D-8EA5-663677577EDC}"/>
              </a:ext>
            </a:extLst>
          </p:cNvPr>
          <p:cNvPicPr>
            <a:picLocks noChangeAspect="1"/>
          </p:cNvPicPr>
          <p:nvPr/>
        </p:nvPicPr>
        <p:blipFill>
          <a:blip r:embed="rId2"/>
          <a:stretch>
            <a:fillRect/>
          </a:stretch>
        </p:blipFill>
        <p:spPr>
          <a:xfrm>
            <a:off x="0" y="-4262"/>
            <a:ext cx="12192000" cy="6876049"/>
          </a:xfrm>
          <a:prstGeom prst="rect">
            <a:avLst/>
          </a:prstGeom>
        </p:spPr>
      </p:pic>
      <p:pic>
        <p:nvPicPr>
          <p:cNvPr id="3" name="Image 3">
            <a:extLst>
              <a:ext uri="{FF2B5EF4-FFF2-40B4-BE49-F238E27FC236}">
                <a16:creationId xmlns:a16="http://schemas.microsoft.com/office/drawing/2014/main" id="{1560D01B-7DC5-44A2-B3D4-70C5CD87CEEB}"/>
              </a:ext>
            </a:extLst>
          </p:cNvPr>
          <p:cNvPicPr>
            <a:picLocks noChangeAspect="1"/>
          </p:cNvPicPr>
          <p:nvPr/>
        </p:nvPicPr>
        <p:blipFill>
          <a:blip r:embed="rId3"/>
          <a:stretch>
            <a:fillRect/>
          </a:stretch>
        </p:blipFill>
        <p:spPr>
          <a:xfrm>
            <a:off x="4724400" y="820111"/>
            <a:ext cx="4210050" cy="1045829"/>
          </a:xfrm>
          <a:prstGeom prst="rect">
            <a:avLst/>
          </a:prstGeom>
        </p:spPr>
      </p:pic>
    </p:spTree>
    <p:extLst>
      <p:ext uri="{BB962C8B-B14F-4D97-AF65-F5344CB8AC3E}">
        <p14:creationId xmlns:p14="http://schemas.microsoft.com/office/powerpoint/2010/main" val="31866676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E00011FE-56CF-46C1-B000-52A5B0B40B7C}"/>
              </a:ext>
            </a:extLst>
          </p:cNvPr>
          <p:cNvPicPr>
            <a:picLocks noChangeAspect="1"/>
          </p:cNvPicPr>
          <p:nvPr/>
        </p:nvPicPr>
        <p:blipFill>
          <a:blip r:embed="rId2"/>
          <a:stretch>
            <a:fillRect/>
          </a:stretch>
        </p:blipFill>
        <p:spPr>
          <a:xfrm>
            <a:off x="0" y="-4262"/>
            <a:ext cx="12192000" cy="6866524"/>
          </a:xfrm>
          <a:prstGeom prst="rect">
            <a:avLst/>
          </a:prstGeom>
        </p:spPr>
      </p:pic>
    </p:spTree>
    <p:extLst>
      <p:ext uri="{BB962C8B-B14F-4D97-AF65-F5344CB8AC3E}">
        <p14:creationId xmlns:p14="http://schemas.microsoft.com/office/powerpoint/2010/main" val="19468877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17"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9" name="Rectangle 1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llipse 5">
            <a:extLst>
              <a:ext uri="{FF2B5EF4-FFF2-40B4-BE49-F238E27FC236}">
                <a16:creationId xmlns:a16="http://schemas.microsoft.com/office/drawing/2014/main" id="{C471A8A1-32EE-4804-F614-A35EA491E75C}"/>
              </a:ext>
            </a:extLst>
          </p:cNvPr>
          <p:cNvSpPr/>
          <p:nvPr/>
        </p:nvSpPr>
        <p:spPr>
          <a:xfrm>
            <a:off x="5311702" y="-1801368"/>
            <a:ext cx="8355478" cy="1171840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2C3C8CF2-31C6-4B31-B610-922D4176651B}"/>
              </a:ext>
            </a:extLst>
          </p:cNvPr>
          <p:cNvSpPr txBox="1"/>
          <p:nvPr/>
        </p:nvSpPr>
        <p:spPr>
          <a:xfrm>
            <a:off x="890338" y="640080"/>
            <a:ext cx="3734014" cy="3566160"/>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4400" dirty="0">
                <a:latin typeface="Avenir Next Condensed" panose="020B0506020202020204" pitchFamily="34" charset="0"/>
                <a:ea typeface="+mj-ea"/>
                <a:cs typeface="+mj-cs"/>
              </a:rPr>
              <a:t>1. </a:t>
            </a:r>
            <a:r>
              <a:rPr lang="en-US" sz="4400" dirty="0" err="1">
                <a:latin typeface="Avenir Next Condensed" panose="020B0506020202020204" pitchFamily="34" charset="0"/>
                <a:ea typeface="+mj-ea"/>
                <a:cs typeface="+mj-cs"/>
              </a:rPr>
              <a:t>Préamplication</a:t>
            </a:r>
            <a:endParaRPr lang="fr-FR" sz="4400" dirty="0">
              <a:latin typeface="Avenir Next Condensed" panose="020B0506020202020204" pitchFamily="34" charset="0"/>
            </a:endParaRPr>
          </a:p>
          <a:p>
            <a:pPr>
              <a:lnSpc>
                <a:spcPct val="90000"/>
              </a:lnSpc>
              <a:spcBef>
                <a:spcPct val="0"/>
              </a:spcBef>
              <a:spcAft>
                <a:spcPts val="600"/>
              </a:spcAft>
            </a:pPr>
            <a:r>
              <a:rPr lang="en-US" sz="4400" dirty="0">
                <a:latin typeface="Avenir Next Condensed" panose="020B0506020202020204" pitchFamily="34" charset="0"/>
                <a:ea typeface="+mj-ea"/>
                <a:cs typeface="+mj-cs"/>
              </a:rPr>
              <a:t>2. </a:t>
            </a:r>
            <a:r>
              <a:rPr lang="en-US" sz="4400" dirty="0" err="1">
                <a:latin typeface="Avenir Next Condensed" panose="020B0506020202020204" pitchFamily="34" charset="0"/>
                <a:ea typeface="+mj-ea"/>
                <a:cs typeface="+mj-cs"/>
              </a:rPr>
              <a:t>Traitement</a:t>
            </a:r>
            <a:endParaRPr lang="en-US" sz="4400" dirty="0">
              <a:latin typeface="Avenir Next Condensed" panose="020B0506020202020204" pitchFamily="34" charset="0"/>
              <a:ea typeface="+mj-ea"/>
              <a:cs typeface="+mj-cs"/>
            </a:endParaRPr>
          </a:p>
          <a:p>
            <a:pPr>
              <a:lnSpc>
                <a:spcPct val="90000"/>
              </a:lnSpc>
              <a:spcBef>
                <a:spcPct val="0"/>
              </a:spcBef>
              <a:spcAft>
                <a:spcPts val="600"/>
              </a:spcAft>
            </a:pPr>
            <a:r>
              <a:rPr lang="en-US" sz="4400" dirty="0">
                <a:latin typeface="Avenir Next Condensed" panose="020B0506020202020204" pitchFamily="34" charset="0"/>
                <a:ea typeface="+mj-ea"/>
                <a:cs typeface="+mj-cs"/>
              </a:rPr>
              <a:t>3. Distribution</a:t>
            </a:r>
          </a:p>
          <a:p>
            <a:pPr>
              <a:lnSpc>
                <a:spcPct val="90000"/>
              </a:lnSpc>
              <a:spcBef>
                <a:spcPct val="0"/>
              </a:spcBef>
              <a:spcAft>
                <a:spcPts val="600"/>
              </a:spcAft>
            </a:pPr>
            <a:r>
              <a:rPr lang="en-US" sz="4400" dirty="0">
                <a:latin typeface="Avenir Next Condensed" panose="020B0506020202020204" pitchFamily="34" charset="0"/>
                <a:ea typeface="+mj-ea"/>
                <a:cs typeface="+mj-cs"/>
              </a:rPr>
              <a:t>4. </a:t>
            </a:r>
            <a:r>
              <a:rPr lang="en-US" sz="4400" dirty="0" err="1">
                <a:latin typeface="Avenir Next Condensed" panose="020B0506020202020204" pitchFamily="34" charset="0"/>
                <a:ea typeface="+mj-ea"/>
                <a:cs typeface="+mj-cs"/>
              </a:rPr>
              <a:t>Mixage</a:t>
            </a:r>
            <a:endParaRPr lang="en-US" sz="4400" dirty="0">
              <a:latin typeface="Avenir Next Condensed" panose="020B0506020202020204" pitchFamily="34" charset="0"/>
              <a:ea typeface="+mj-ea"/>
              <a:cs typeface="+mj-cs"/>
            </a:endParaRPr>
          </a:p>
          <a:p>
            <a:pPr>
              <a:lnSpc>
                <a:spcPct val="90000"/>
              </a:lnSpc>
              <a:spcBef>
                <a:spcPct val="0"/>
              </a:spcBef>
              <a:spcAft>
                <a:spcPts val="600"/>
              </a:spcAft>
            </a:pPr>
            <a:endParaRPr lang="en-US" sz="2400" dirty="0">
              <a:latin typeface="The Serif Hand Black"/>
              <a:ea typeface="+mj-ea"/>
              <a:cs typeface="+mj-cs"/>
            </a:endParaRPr>
          </a:p>
        </p:txBody>
      </p:sp>
      <p:sp>
        <p:nvSpPr>
          <p:cNvPr id="21"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sX0" fmla="*/ 0 w 3474720"/>
              <a:gd name="csY0" fmla="*/ 0 h 27432"/>
              <a:gd name="csX1" fmla="*/ 660197 w 3474720"/>
              <a:gd name="csY1" fmla="*/ 0 h 27432"/>
              <a:gd name="csX2" fmla="*/ 1355141 w 3474720"/>
              <a:gd name="csY2" fmla="*/ 0 h 27432"/>
              <a:gd name="csX3" fmla="*/ 2084832 w 3474720"/>
              <a:gd name="csY3" fmla="*/ 0 h 27432"/>
              <a:gd name="csX4" fmla="*/ 2814523 w 3474720"/>
              <a:gd name="csY4" fmla="*/ 0 h 27432"/>
              <a:gd name="csX5" fmla="*/ 3474720 w 3474720"/>
              <a:gd name="csY5" fmla="*/ 0 h 27432"/>
              <a:gd name="csX6" fmla="*/ 3474720 w 3474720"/>
              <a:gd name="csY6" fmla="*/ 27432 h 27432"/>
              <a:gd name="csX7" fmla="*/ 2710282 w 3474720"/>
              <a:gd name="csY7" fmla="*/ 27432 h 27432"/>
              <a:gd name="csX8" fmla="*/ 1945843 w 3474720"/>
              <a:gd name="csY8" fmla="*/ 27432 h 27432"/>
              <a:gd name="csX9" fmla="*/ 1250899 w 3474720"/>
              <a:gd name="csY9" fmla="*/ 27432 h 27432"/>
              <a:gd name="csX10" fmla="*/ 0 w 3474720"/>
              <a:gd name="csY10" fmla="*/ 27432 h 27432"/>
              <a:gd name="csX11" fmla="*/ 0 w 3474720"/>
              <a:gd name="csY11"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BA9C7F"/>
          </a:solidFill>
          <a:ln w="38100" cap="rnd">
            <a:solidFill>
              <a:srgbClr val="BA9C7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2">
            <a:extLst>
              <a:ext uri="{FF2B5EF4-FFF2-40B4-BE49-F238E27FC236}">
                <a16:creationId xmlns:a16="http://schemas.microsoft.com/office/drawing/2014/main" id="{F3A66639-D4F4-403E-B11A-6C5B06E2C64E}"/>
              </a:ext>
            </a:extLst>
          </p:cNvPr>
          <p:cNvPicPr>
            <a:picLocks noChangeAspect="1"/>
          </p:cNvPicPr>
          <p:nvPr/>
        </p:nvPicPr>
        <p:blipFill rotWithShape="1">
          <a:blip r:embed="rId3"/>
          <a:srcRect l="-26876" r="14306"/>
          <a:stretch/>
        </p:blipFill>
        <p:spPr>
          <a:xfrm>
            <a:off x="4269237" y="-92764"/>
            <a:ext cx="8976990" cy="6589776"/>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ZoneTexte 3">
            <a:extLst>
              <a:ext uri="{FF2B5EF4-FFF2-40B4-BE49-F238E27FC236}">
                <a16:creationId xmlns:a16="http://schemas.microsoft.com/office/drawing/2014/main" id="{65252222-33D5-40CD-9F1C-6BF3D6B5DD47}"/>
              </a:ext>
            </a:extLst>
          </p:cNvPr>
          <p:cNvSpPr txBox="1"/>
          <p:nvPr/>
        </p:nvSpPr>
        <p:spPr>
          <a:xfrm>
            <a:off x="1057275" y="5051425"/>
            <a:ext cx="31369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endParaRPr lang="fr-FR"/>
          </a:p>
        </p:txBody>
      </p:sp>
      <p:sp>
        <p:nvSpPr>
          <p:cNvPr id="7" name="ZoneTexte 6">
            <a:extLst>
              <a:ext uri="{FF2B5EF4-FFF2-40B4-BE49-F238E27FC236}">
                <a16:creationId xmlns:a16="http://schemas.microsoft.com/office/drawing/2014/main" id="{59707C53-8425-7073-F676-647EC29F8314}"/>
              </a:ext>
            </a:extLst>
          </p:cNvPr>
          <p:cNvSpPr txBox="1"/>
          <p:nvPr/>
        </p:nvSpPr>
        <p:spPr>
          <a:xfrm>
            <a:off x="7951576" y="360988"/>
            <a:ext cx="4639212" cy="800219"/>
          </a:xfrm>
          <a:prstGeom prst="rect">
            <a:avLst/>
          </a:prstGeom>
          <a:solidFill>
            <a:schemeClr val="tx1"/>
          </a:solidFill>
        </p:spPr>
        <p:txBody>
          <a:bodyPr wrap="square" rtlCol="0">
            <a:spAutoFit/>
          </a:bodyPr>
          <a:lstStyle/>
          <a:p>
            <a:r>
              <a:rPr lang="fr-FR" dirty="0" err="1">
                <a:solidFill>
                  <a:schemeClr val="bg1"/>
                </a:solidFill>
              </a:rPr>
              <a:t>Préamplification</a:t>
            </a:r>
            <a:endParaRPr lang="fr-FR" dirty="0">
              <a:solidFill>
                <a:schemeClr val="bg1"/>
              </a:solidFill>
            </a:endParaRPr>
          </a:p>
          <a:p>
            <a:r>
              <a:rPr lang="fr-FR" sz="1400" dirty="0">
                <a:solidFill>
                  <a:schemeClr val="bg1"/>
                </a:solidFill>
              </a:rPr>
              <a:t>Entrées +adaptation du niveau provenant des sources au niveau de travail de la console</a:t>
            </a:r>
          </a:p>
        </p:txBody>
      </p:sp>
      <p:sp>
        <p:nvSpPr>
          <p:cNvPr id="9" name="ZoneTexte 8">
            <a:extLst>
              <a:ext uri="{FF2B5EF4-FFF2-40B4-BE49-F238E27FC236}">
                <a16:creationId xmlns:a16="http://schemas.microsoft.com/office/drawing/2014/main" id="{093484BD-6AA5-D12E-6A77-6451B135615B}"/>
              </a:ext>
            </a:extLst>
          </p:cNvPr>
          <p:cNvSpPr txBox="1"/>
          <p:nvPr/>
        </p:nvSpPr>
        <p:spPr>
          <a:xfrm>
            <a:off x="7956898" y="3572213"/>
            <a:ext cx="4639212" cy="1077218"/>
          </a:xfrm>
          <a:prstGeom prst="rect">
            <a:avLst/>
          </a:prstGeom>
          <a:solidFill>
            <a:schemeClr val="tx1"/>
          </a:solidFill>
        </p:spPr>
        <p:txBody>
          <a:bodyPr wrap="square" rtlCol="0">
            <a:spAutoFit/>
          </a:bodyPr>
          <a:lstStyle/>
          <a:p>
            <a:r>
              <a:rPr lang="fr-FR" dirty="0">
                <a:solidFill>
                  <a:schemeClr val="bg1"/>
                </a:solidFill>
              </a:rPr>
              <a:t>Distribution</a:t>
            </a:r>
          </a:p>
          <a:p>
            <a:r>
              <a:rPr lang="fr-BE" sz="1400" dirty="0" err="1">
                <a:solidFill>
                  <a:schemeClr val="bg1"/>
                </a:solidFill>
                <a:effectLst/>
              </a:rPr>
              <a:t>prélèvement</a:t>
            </a:r>
            <a:r>
              <a:rPr lang="fr-BE" sz="1400" dirty="0">
                <a:solidFill>
                  <a:schemeClr val="bg1"/>
                </a:solidFill>
                <a:effectLst/>
              </a:rPr>
              <a:t> du signal avant (</a:t>
            </a:r>
            <a:r>
              <a:rPr lang="fr-BE" sz="1400" dirty="0" err="1">
                <a:solidFill>
                  <a:schemeClr val="bg1"/>
                </a:solidFill>
                <a:effectLst/>
              </a:rPr>
              <a:t>pre</a:t>
            </a:r>
            <a:r>
              <a:rPr lang="fr-BE" sz="1400" dirty="0">
                <a:solidFill>
                  <a:schemeClr val="bg1"/>
                </a:solidFill>
                <a:effectLst/>
              </a:rPr>
              <a:t>́) ou </a:t>
            </a:r>
            <a:r>
              <a:rPr lang="fr-BE" sz="1400" dirty="0" err="1">
                <a:solidFill>
                  <a:schemeClr val="bg1"/>
                </a:solidFill>
                <a:effectLst/>
              </a:rPr>
              <a:t>après</a:t>
            </a:r>
            <a:r>
              <a:rPr lang="fr-BE" sz="1400" dirty="0">
                <a:solidFill>
                  <a:schemeClr val="bg1"/>
                </a:solidFill>
                <a:effectLst/>
              </a:rPr>
              <a:t> (post) le fader de mixage de la voie. </a:t>
            </a:r>
            <a:endParaRPr lang="fr-BE" sz="1400" dirty="0">
              <a:solidFill>
                <a:schemeClr val="bg1"/>
              </a:solidFill>
            </a:endParaRPr>
          </a:p>
          <a:p>
            <a:endParaRPr lang="fr-FR" dirty="0">
              <a:solidFill>
                <a:schemeClr val="bg1"/>
              </a:solidFill>
            </a:endParaRPr>
          </a:p>
        </p:txBody>
      </p:sp>
      <p:sp>
        <p:nvSpPr>
          <p:cNvPr id="10" name="ZoneTexte 9">
            <a:extLst>
              <a:ext uri="{FF2B5EF4-FFF2-40B4-BE49-F238E27FC236}">
                <a16:creationId xmlns:a16="http://schemas.microsoft.com/office/drawing/2014/main" id="{249F76F7-3737-9224-970F-9807FFE0F8D9}"/>
              </a:ext>
            </a:extLst>
          </p:cNvPr>
          <p:cNvSpPr txBox="1"/>
          <p:nvPr/>
        </p:nvSpPr>
        <p:spPr>
          <a:xfrm>
            <a:off x="7940631" y="5105493"/>
            <a:ext cx="4639212" cy="1292662"/>
          </a:xfrm>
          <a:prstGeom prst="rect">
            <a:avLst/>
          </a:prstGeom>
          <a:solidFill>
            <a:schemeClr val="tx1"/>
          </a:solidFill>
        </p:spPr>
        <p:txBody>
          <a:bodyPr wrap="square" rtlCol="0">
            <a:spAutoFit/>
          </a:bodyPr>
          <a:lstStyle/>
          <a:p>
            <a:r>
              <a:rPr lang="fr-BE" dirty="0">
                <a:solidFill>
                  <a:schemeClr val="bg1"/>
                </a:solidFill>
                <a:effectLst/>
              </a:rPr>
              <a:t>Mixage</a:t>
            </a:r>
          </a:p>
          <a:p>
            <a:r>
              <a:rPr lang="fr-BE" sz="1400" dirty="0">
                <a:solidFill>
                  <a:schemeClr val="bg1"/>
                </a:solidFill>
                <a:effectLst/>
              </a:rPr>
              <a:t>ajustement du niveau de la voie par rapport aux autres voies + </a:t>
            </a:r>
            <a:r>
              <a:rPr lang="fr-BE" sz="1400" dirty="0" err="1">
                <a:solidFill>
                  <a:schemeClr val="bg1"/>
                </a:solidFill>
                <a:effectLst/>
              </a:rPr>
              <a:t>possibilite</a:t>
            </a:r>
            <a:r>
              <a:rPr lang="fr-BE" sz="1400" dirty="0">
                <a:solidFill>
                  <a:schemeClr val="bg1"/>
                </a:solidFill>
                <a:effectLst/>
              </a:rPr>
              <a:t>́ de regrouper des voies au travers d’un groupe (groupe 1-2 et 3-4) . </a:t>
            </a:r>
            <a:endParaRPr lang="fr-BE" sz="1400" dirty="0">
              <a:solidFill>
                <a:schemeClr val="bg1"/>
              </a:solidFill>
            </a:endParaRPr>
          </a:p>
          <a:p>
            <a:endParaRPr lang="fr-FR" dirty="0">
              <a:solidFill>
                <a:schemeClr val="bg1"/>
              </a:solidFill>
            </a:endParaRPr>
          </a:p>
        </p:txBody>
      </p:sp>
      <p:sp>
        <p:nvSpPr>
          <p:cNvPr id="11" name="ZoneTexte 10">
            <a:extLst>
              <a:ext uri="{FF2B5EF4-FFF2-40B4-BE49-F238E27FC236}">
                <a16:creationId xmlns:a16="http://schemas.microsoft.com/office/drawing/2014/main" id="{8EA3608C-6019-0575-A8EB-D4292DBE116B}"/>
              </a:ext>
            </a:extLst>
          </p:cNvPr>
          <p:cNvSpPr txBox="1"/>
          <p:nvPr/>
        </p:nvSpPr>
        <p:spPr>
          <a:xfrm>
            <a:off x="7942823" y="2152637"/>
            <a:ext cx="4639212" cy="800219"/>
          </a:xfrm>
          <a:prstGeom prst="rect">
            <a:avLst/>
          </a:prstGeom>
          <a:solidFill>
            <a:schemeClr val="tx1"/>
          </a:solidFill>
        </p:spPr>
        <p:txBody>
          <a:bodyPr wrap="square" rtlCol="0">
            <a:spAutoFit/>
          </a:bodyPr>
          <a:lstStyle/>
          <a:p>
            <a:r>
              <a:rPr lang="fr-FR" dirty="0">
                <a:solidFill>
                  <a:schemeClr val="bg1"/>
                </a:solidFill>
              </a:rPr>
              <a:t>Traitement </a:t>
            </a:r>
          </a:p>
          <a:p>
            <a:r>
              <a:rPr lang="fr-FR" sz="1400" dirty="0">
                <a:solidFill>
                  <a:schemeClr val="bg1"/>
                </a:solidFill>
              </a:rPr>
              <a:t>Compression (traitement de la dynamique) et filtres (corrections fréquentielles)</a:t>
            </a:r>
          </a:p>
        </p:txBody>
      </p:sp>
    </p:spTree>
    <p:extLst>
      <p:ext uri="{BB962C8B-B14F-4D97-AF65-F5344CB8AC3E}">
        <p14:creationId xmlns:p14="http://schemas.microsoft.com/office/powerpoint/2010/main" val="11909322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C59A9A9-0FF3-DCB4-BC72-166750339E16}"/>
              </a:ext>
            </a:extLst>
          </p:cNvPr>
          <p:cNvPicPr>
            <a:picLocks noChangeAspect="1"/>
          </p:cNvPicPr>
          <p:nvPr/>
        </p:nvPicPr>
        <p:blipFill>
          <a:blip r:embed="rId2"/>
          <a:stretch>
            <a:fillRect/>
          </a:stretch>
        </p:blipFill>
        <p:spPr>
          <a:xfrm>
            <a:off x="57150" y="958850"/>
            <a:ext cx="12077700" cy="4940300"/>
          </a:xfrm>
          <a:prstGeom prst="rect">
            <a:avLst/>
          </a:prstGeom>
        </p:spPr>
      </p:pic>
    </p:spTree>
    <p:extLst>
      <p:ext uri="{BB962C8B-B14F-4D97-AF65-F5344CB8AC3E}">
        <p14:creationId xmlns:p14="http://schemas.microsoft.com/office/powerpoint/2010/main" val="11234601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A81C4051-8055-9AEF-FC5F-6F5EF023E120}"/>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1F2F1D06-83A8-B428-1433-608F0D182215}"/>
              </a:ext>
            </a:extLst>
          </p:cNvPr>
          <p:cNvSpPr/>
          <p:nvPr/>
        </p:nvSpPr>
        <p:spPr>
          <a:xfrm>
            <a:off x="-1" y="0"/>
            <a:ext cx="12192000" cy="6858000"/>
          </a:xfrm>
          <a:prstGeom prst="rect">
            <a:avLst/>
          </a:prstGeom>
          <a:solidFill>
            <a:schemeClr val="accent1">
              <a:lumMod val="50000"/>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dirty="0">
              <a:latin typeface="Avenir Next Condensed" panose="020B0506020202020204" pitchFamily="34" charset="0"/>
            </a:endParaRPr>
          </a:p>
        </p:txBody>
      </p:sp>
      <p:sp>
        <p:nvSpPr>
          <p:cNvPr id="2" name="ZoneTexte 1">
            <a:extLst>
              <a:ext uri="{FF2B5EF4-FFF2-40B4-BE49-F238E27FC236}">
                <a16:creationId xmlns:a16="http://schemas.microsoft.com/office/drawing/2014/main" id="{7026D483-E5D6-C61F-AAAF-04D9257E9444}"/>
              </a:ext>
            </a:extLst>
          </p:cNvPr>
          <p:cNvSpPr txBox="1"/>
          <p:nvPr/>
        </p:nvSpPr>
        <p:spPr>
          <a:xfrm>
            <a:off x="2196650" y="1088899"/>
            <a:ext cx="5692981" cy="5539978"/>
          </a:xfrm>
          <a:prstGeom prst="rect">
            <a:avLst/>
          </a:prstGeom>
          <a:noFill/>
        </p:spPr>
        <p:txBody>
          <a:bodyPr wrap="square" rtlCol="0">
            <a:spAutoFit/>
          </a:bodyPr>
          <a:lstStyle/>
          <a:p>
            <a:pPr fontAlgn="t"/>
            <a:r>
              <a:rPr lang="fr-FR" sz="2400" dirty="0">
                <a:latin typeface="Avenir Next Condensed" panose="020B0506020202020204" pitchFamily="34" charset="0"/>
              </a:rPr>
              <a:t>Jour 2 / Les consoles numériques</a:t>
            </a:r>
          </a:p>
          <a:p>
            <a:pPr fontAlgn="t"/>
            <a:endParaRPr lang="fr-BE" sz="2400" dirty="0">
              <a:latin typeface="Avenir Next Condensed" panose="020B0506020202020204" pitchFamily="34" charset="0"/>
            </a:endParaRPr>
          </a:p>
          <a:p>
            <a:r>
              <a:rPr lang="fr-FR" dirty="0">
                <a:latin typeface="Avenir Next Condensed" panose="020B0506020202020204" pitchFamily="34" charset="0"/>
              </a:rPr>
              <a:t>Les consoles digitales</a:t>
            </a:r>
          </a:p>
          <a:p>
            <a:endParaRPr lang="fr-FR" dirty="0">
              <a:latin typeface="Avenir Next Condensed" panose="020B0506020202020204" pitchFamily="34" charset="0"/>
            </a:endParaRPr>
          </a:p>
          <a:p>
            <a:pPr marL="285750" indent="-285750">
              <a:buFont typeface="Police système Courant"/>
              <a:buChar char="▸"/>
            </a:pPr>
            <a:r>
              <a:rPr lang="fr-FR" dirty="0">
                <a:latin typeface="Avenir Next Condensed" panose="020B0506020202020204" pitchFamily="34" charset="0"/>
              </a:rPr>
              <a:t>Spécificités des consoles  numériques</a:t>
            </a:r>
          </a:p>
          <a:p>
            <a:pPr marL="285750" indent="-285750">
              <a:buFont typeface="Police système Courant"/>
              <a:buChar char="▸"/>
            </a:pPr>
            <a:r>
              <a:rPr lang="fr-FR" dirty="0">
                <a:latin typeface="Avenir Next Condensed" panose="020B0506020202020204" pitchFamily="34" charset="0"/>
              </a:rPr>
              <a:t>Numérisation du son, A/D D/A , fréquence d’échantillonnage</a:t>
            </a:r>
          </a:p>
          <a:p>
            <a:pPr marL="285750" indent="-285750">
              <a:buFont typeface="Police système Courant"/>
              <a:buChar char="▸"/>
            </a:pPr>
            <a:r>
              <a:rPr lang="fr-FR" dirty="0">
                <a:latin typeface="Avenir Next Condensed" panose="020B0506020202020204" pitchFamily="34" charset="0"/>
              </a:rPr>
              <a:t>Patch in/ out</a:t>
            </a:r>
          </a:p>
          <a:p>
            <a:endParaRPr lang="fr-BE" dirty="0">
              <a:latin typeface="Avenir Next Condensed" panose="020B0506020202020204" pitchFamily="34" charset="0"/>
            </a:endParaRPr>
          </a:p>
          <a:p>
            <a:r>
              <a:rPr lang="fr-FR" dirty="0">
                <a:latin typeface="Avenir Next Condensed" panose="020B0506020202020204" pitchFamily="34" charset="0"/>
              </a:rPr>
              <a:t>Pause (15 min)</a:t>
            </a:r>
          </a:p>
          <a:p>
            <a:endParaRPr lang="fr-FR" dirty="0">
              <a:latin typeface="Avenir Next Condensed" panose="020B0506020202020204" pitchFamily="34" charset="0"/>
            </a:endParaRPr>
          </a:p>
          <a:p>
            <a:pPr marL="285750" indent="-285750">
              <a:buFont typeface="Police système Courant"/>
              <a:buChar char="▸"/>
            </a:pPr>
            <a:r>
              <a:rPr lang="fr-FR" dirty="0">
                <a:latin typeface="Avenir Next Condensed" panose="020B0506020202020204" pitchFamily="34" charset="0"/>
              </a:rPr>
              <a:t>Groupe, Dca, Matrices, retour d’effet</a:t>
            </a:r>
          </a:p>
          <a:p>
            <a:pPr marL="285750" indent="-285750">
              <a:buFont typeface="Police système Courant"/>
              <a:buChar char="▸"/>
            </a:pPr>
            <a:r>
              <a:rPr lang="fr-FR" dirty="0">
                <a:latin typeface="Avenir Next Condensed" panose="020B0506020202020204" pitchFamily="34" charset="0"/>
              </a:rPr>
              <a:t>Memory / </a:t>
            </a:r>
            <a:r>
              <a:rPr lang="fr-FR" dirty="0" err="1">
                <a:latin typeface="Avenir Next Condensed" panose="020B0506020202020204" pitchFamily="34" charset="0"/>
              </a:rPr>
              <a:t>Racall</a:t>
            </a:r>
            <a:r>
              <a:rPr lang="fr-FR" dirty="0">
                <a:latin typeface="Avenir Next Condensed" panose="020B0506020202020204" pitchFamily="34" charset="0"/>
              </a:rPr>
              <a:t> </a:t>
            </a:r>
            <a:r>
              <a:rPr lang="fr-FR" dirty="0" err="1">
                <a:latin typeface="Avenir Next Condensed" panose="020B0506020202020204" pitchFamily="34" charset="0"/>
              </a:rPr>
              <a:t>safe</a:t>
            </a:r>
            <a:endParaRPr lang="fr-FR" dirty="0">
              <a:latin typeface="Avenir Next Condensed" panose="020B0506020202020204" pitchFamily="34" charset="0"/>
            </a:endParaRPr>
          </a:p>
          <a:p>
            <a:pPr marL="285750" indent="-285750">
              <a:buFont typeface="Police système Courant"/>
              <a:buChar char="▸"/>
            </a:pPr>
            <a:r>
              <a:rPr lang="fr-FR" dirty="0">
                <a:latin typeface="Avenir Next Condensed" panose="020B0506020202020204" pitchFamily="34" charset="0"/>
              </a:rPr>
              <a:t>Librairie</a:t>
            </a:r>
          </a:p>
          <a:p>
            <a:endParaRPr lang="fr-BE" dirty="0">
              <a:latin typeface="Avenir Next Condensed" panose="020B0506020202020204" pitchFamily="34" charset="0"/>
            </a:endParaRPr>
          </a:p>
          <a:p>
            <a:r>
              <a:rPr lang="fr-FR" dirty="0">
                <a:latin typeface="Avenir Next Condensed" panose="020B0506020202020204" pitchFamily="34" charset="0"/>
              </a:rPr>
              <a:t>Pause déjeuner (1h)</a:t>
            </a:r>
          </a:p>
          <a:p>
            <a:endParaRPr lang="fr-BE" dirty="0">
              <a:latin typeface="Avenir Next Condensed" panose="020B0506020202020204" pitchFamily="34" charset="0"/>
            </a:endParaRPr>
          </a:p>
          <a:p>
            <a:pPr fontAlgn="t"/>
            <a:r>
              <a:rPr lang="fr-FR" dirty="0">
                <a:latin typeface="Avenir Next Condensed" panose="020B0506020202020204" pitchFamily="34" charset="0"/>
              </a:rPr>
              <a:t>Atelier pratique :</a:t>
            </a:r>
          </a:p>
          <a:p>
            <a:pPr fontAlgn="t"/>
            <a:endParaRPr lang="fr-BE" dirty="0">
              <a:latin typeface="Avenir Next Condensed" panose="020B0506020202020204" pitchFamily="34" charset="0"/>
            </a:endParaRPr>
          </a:p>
          <a:p>
            <a:r>
              <a:rPr lang="fr-FR" dirty="0">
                <a:latin typeface="Avenir Next Condensed" panose="020B0506020202020204" pitchFamily="34" charset="0"/>
              </a:rPr>
              <a:t>Pause en alternance</a:t>
            </a:r>
            <a:endParaRPr lang="fr-BE" dirty="0">
              <a:latin typeface="Avenir Next Condensed" panose="020B0506020202020204" pitchFamily="34" charset="0"/>
            </a:endParaRPr>
          </a:p>
        </p:txBody>
      </p:sp>
    </p:spTree>
    <p:extLst>
      <p:ext uri="{BB962C8B-B14F-4D97-AF65-F5344CB8AC3E}">
        <p14:creationId xmlns:p14="http://schemas.microsoft.com/office/powerpoint/2010/main" val="408849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A81C4051-8055-9AEF-FC5F-6F5EF023E120}"/>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1F2F1D06-83A8-B428-1433-608F0D182215}"/>
              </a:ext>
            </a:extLst>
          </p:cNvPr>
          <p:cNvSpPr/>
          <p:nvPr/>
        </p:nvSpPr>
        <p:spPr>
          <a:xfrm>
            <a:off x="-1" y="0"/>
            <a:ext cx="12192000" cy="6858000"/>
          </a:xfrm>
          <a:prstGeom prst="rect">
            <a:avLst/>
          </a:prstGeom>
          <a:solidFill>
            <a:schemeClr val="accent1">
              <a:lumMod val="50000"/>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itre 1">
            <a:extLst>
              <a:ext uri="{FF2B5EF4-FFF2-40B4-BE49-F238E27FC236}">
                <a16:creationId xmlns:a16="http://schemas.microsoft.com/office/drawing/2014/main" id="{F9708040-B58A-E11A-B7C4-524086B9513E}"/>
              </a:ext>
            </a:extLst>
          </p:cNvPr>
          <p:cNvSpPr txBox="1">
            <a:spLocks/>
          </p:cNvSpPr>
          <p:nvPr/>
        </p:nvSpPr>
        <p:spPr>
          <a:xfrm>
            <a:off x="890338" y="640080"/>
            <a:ext cx="3734014" cy="3566160"/>
          </a:xfrm>
          <a:prstGeom prst="rect">
            <a:avLst/>
          </a:prstGeom>
        </p:spPr>
        <p:txBody>
          <a:bodyPr anchor="b">
            <a:noAutofit/>
          </a:bodyPr>
          <a:lst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a:lstStyle>
          <a:p>
            <a:pPr>
              <a:lnSpc>
                <a:spcPct val="90000"/>
              </a:lnSpc>
            </a:pPr>
            <a:r>
              <a:rPr lang="de-DE" sz="4800" dirty="0" err="1">
                <a:latin typeface="Avenir Next Condensed" panose="020B0506020202020204" pitchFamily="34" charset="0"/>
                <a:cs typeface="Calibri Light"/>
              </a:rPr>
              <a:t>Les</a:t>
            </a:r>
            <a:r>
              <a:rPr lang="de-DE" sz="4800" dirty="0">
                <a:latin typeface="Avenir Next Condensed" panose="020B0506020202020204" pitchFamily="34" charset="0"/>
                <a:cs typeface="Calibri Light"/>
              </a:rPr>
              <a:t> </a:t>
            </a:r>
            <a:r>
              <a:rPr lang="de-DE" sz="4800" dirty="0" err="1">
                <a:latin typeface="Avenir Next Condensed" panose="020B0506020202020204" pitchFamily="34" charset="0"/>
                <a:cs typeface="Calibri Light"/>
              </a:rPr>
              <a:t>consoles</a:t>
            </a:r>
            <a:r>
              <a:rPr lang="de-DE" sz="4800" dirty="0">
                <a:latin typeface="Avenir Next Condensed" panose="020B0506020202020204" pitchFamily="34" charset="0"/>
                <a:cs typeface="Calibri Light"/>
              </a:rPr>
              <a:t> </a:t>
            </a:r>
            <a:r>
              <a:rPr lang="de-DE" sz="4800" dirty="0" err="1">
                <a:latin typeface="Avenir Next Condensed" panose="020B0506020202020204" pitchFamily="34" charset="0"/>
                <a:cs typeface="Calibri Light"/>
              </a:rPr>
              <a:t>numériques</a:t>
            </a:r>
            <a:endParaRPr lang="de-DE" sz="4800" dirty="0">
              <a:latin typeface="Avenir Next Condensed" panose="020B0506020202020204" pitchFamily="34" charset="0"/>
            </a:endParaRPr>
          </a:p>
        </p:txBody>
      </p:sp>
      <p:sp>
        <p:nvSpPr>
          <p:cNvPr id="11" name="Ellipse 10">
            <a:extLst>
              <a:ext uri="{FF2B5EF4-FFF2-40B4-BE49-F238E27FC236}">
                <a16:creationId xmlns:a16="http://schemas.microsoft.com/office/drawing/2014/main" id="{253019F0-BC61-BE9C-FD7F-86D89693CAD8}"/>
              </a:ext>
            </a:extLst>
          </p:cNvPr>
          <p:cNvSpPr/>
          <p:nvPr/>
        </p:nvSpPr>
        <p:spPr>
          <a:xfrm>
            <a:off x="5796000" y="1309815"/>
            <a:ext cx="4068000" cy="4064000"/>
          </a:xfrm>
          <a:prstGeom prst="ellipse">
            <a:avLst/>
          </a:prstGeom>
          <a:blipFill dpi="0" rotWithShape="1">
            <a:blip r:embed="rId2">
              <a:extLst>
                <a:ext uri="{28A0092B-C50C-407E-A947-70E740481C1C}">
                  <a14:useLocalDpi xmlns:a14="http://schemas.microsoft.com/office/drawing/2010/main" val="0"/>
                </a:ext>
              </a:extLst>
            </a:blip>
            <a:srcRect/>
            <a:stretch>
              <a:fillRect l="-143805" t="-39469" r="-44691" b="-55413"/>
            </a:stretch>
          </a:blipFill>
          <a:ln>
            <a:noFill/>
          </a:ln>
          <a:effectLst>
            <a:glow>
              <a:schemeClr val="accent1">
                <a:alpha val="31685"/>
              </a:schemeClr>
            </a:glow>
            <a:reflection stA="45000" endPos="0" dist="50800" dir="5400000" sy="-100000" algn="bl" rotWithShape="0"/>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6795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intérieur, sombre&#10;&#10;Description générée automatiquement">
            <a:extLst>
              <a:ext uri="{FF2B5EF4-FFF2-40B4-BE49-F238E27FC236}">
                <a16:creationId xmlns:a16="http://schemas.microsoft.com/office/drawing/2014/main" id="{A81C4051-8055-9AEF-FC5F-6F5EF023E120}"/>
              </a:ext>
            </a:extLst>
          </p:cNvPr>
          <p:cNvPicPr>
            <a:picLocks noChangeAspect="1"/>
          </p:cNvPicPr>
          <p:nvPr/>
        </p:nvPicPr>
        <p:blipFill>
          <a:blip r:embed="rId2">
            <a:alphaModFix amt="39000"/>
          </a:blip>
          <a:stretch>
            <a:fillRect/>
          </a:stretch>
        </p:blipFill>
        <p:spPr>
          <a:xfrm>
            <a:off x="678938" y="0"/>
            <a:ext cx="10834123" cy="6858000"/>
          </a:xfrm>
          <a:prstGeom prst="rect">
            <a:avLst/>
          </a:prstGeom>
        </p:spPr>
      </p:pic>
      <p:sp>
        <p:nvSpPr>
          <p:cNvPr id="8" name="Rectangle 7">
            <a:extLst>
              <a:ext uri="{FF2B5EF4-FFF2-40B4-BE49-F238E27FC236}">
                <a16:creationId xmlns:a16="http://schemas.microsoft.com/office/drawing/2014/main" id="{1F2F1D06-83A8-B428-1433-608F0D182215}"/>
              </a:ext>
            </a:extLst>
          </p:cNvPr>
          <p:cNvSpPr/>
          <p:nvPr/>
        </p:nvSpPr>
        <p:spPr>
          <a:xfrm>
            <a:off x="-1" y="0"/>
            <a:ext cx="12192000" cy="6858000"/>
          </a:xfrm>
          <a:prstGeom prst="rect">
            <a:avLst/>
          </a:prstGeom>
          <a:solidFill>
            <a:schemeClr val="accent1">
              <a:lumMod val="50000"/>
              <a:alpha val="4988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itre 1">
            <a:extLst>
              <a:ext uri="{FF2B5EF4-FFF2-40B4-BE49-F238E27FC236}">
                <a16:creationId xmlns:a16="http://schemas.microsoft.com/office/drawing/2014/main" id="{F9708040-B58A-E11A-B7C4-524086B9513E}"/>
              </a:ext>
            </a:extLst>
          </p:cNvPr>
          <p:cNvSpPr txBox="1">
            <a:spLocks/>
          </p:cNvSpPr>
          <p:nvPr/>
        </p:nvSpPr>
        <p:spPr>
          <a:xfrm>
            <a:off x="890337" y="640080"/>
            <a:ext cx="7456493" cy="3566160"/>
          </a:xfrm>
          <a:prstGeom prst="rect">
            <a:avLst/>
          </a:prstGeom>
        </p:spPr>
        <p:txBody>
          <a:bodyPr anchor="t">
            <a:noAutofit/>
          </a:bodyPr>
          <a:lst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a:lstStyle>
          <a:p>
            <a:pPr>
              <a:lnSpc>
                <a:spcPct val="90000"/>
              </a:lnSpc>
            </a:pPr>
            <a:r>
              <a:rPr lang="de-DE" sz="2400" dirty="0" err="1">
                <a:latin typeface="Avenir Next Condensed" panose="020B0506020202020204" pitchFamily="34" charset="0"/>
                <a:cs typeface="Calibri Light"/>
              </a:rPr>
              <a:t>Spécificités</a:t>
            </a:r>
            <a:r>
              <a:rPr lang="de-DE" sz="2400" dirty="0">
                <a:latin typeface="Avenir Next Condensed" panose="020B0506020202020204" pitchFamily="34" charset="0"/>
                <a:cs typeface="Calibri Light"/>
              </a:rPr>
              <a:t> des </a:t>
            </a:r>
            <a:r>
              <a:rPr lang="de-DE" sz="2400" dirty="0" err="1">
                <a:latin typeface="Avenir Next Condensed" panose="020B0506020202020204" pitchFamily="34" charset="0"/>
                <a:cs typeface="Calibri Light"/>
              </a:rPr>
              <a:t>consoles</a:t>
            </a:r>
            <a:r>
              <a:rPr lang="de-DE" sz="2400" dirty="0">
                <a:latin typeface="Avenir Next Condensed" panose="020B0506020202020204" pitchFamily="34" charset="0"/>
                <a:cs typeface="Calibri Light"/>
              </a:rPr>
              <a:t> </a:t>
            </a:r>
            <a:r>
              <a:rPr lang="de-DE" sz="2400" dirty="0" err="1">
                <a:latin typeface="Avenir Next Condensed" panose="020B0506020202020204" pitchFamily="34" charset="0"/>
                <a:cs typeface="Calibri Light"/>
              </a:rPr>
              <a:t>numériques</a:t>
            </a:r>
            <a:endParaRPr lang="de-DE" sz="2400" dirty="0">
              <a:latin typeface="Avenir Next Condensed" panose="020B0506020202020204" pitchFamily="34" charset="0"/>
              <a:cs typeface="Calibri Light"/>
            </a:endParaRPr>
          </a:p>
          <a:p>
            <a:pPr>
              <a:lnSpc>
                <a:spcPct val="90000"/>
              </a:lnSpc>
            </a:pPr>
            <a:endParaRPr lang="de-DE" sz="2400" dirty="0">
              <a:latin typeface="Avenir Next Condensed" panose="020B0506020202020204" pitchFamily="34" charset="0"/>
              <a:cs typeface="Calibri Light"/>
            </a:endParaRPr>
          </a:p>
          <a:p>
            <a:pPr marL="342900" indent="-342900">
              <a:lnSpc>
                <a:spcPct val="150000"/>
              </a:lnSpc>
              <a:buFont typeface="+mj-lt"/>
              <a:buAutoNum type="arabicPeriod"/>
            </a:pPr>
            <a:r>
              <a:rPr lang="de-DE" sz="1800" dirty="0" err="1">
                <a:latin typeface="Avenir Next Condensed" panose="020B0506020202020204" pitchFamily="34" charset="0"/>
                <a:cs typeface="Calibri Light"/>
              </a:rPr>
              <a:t>Elles</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sont</a:t>
            </a:r>
            <a:r>
              <a:rPr lang="de-DE" sz="1800" dirty="0">
                <a:latin typeface="Avenir Next Condensed" panose="020B0506020202020204" pitchFamily="34" charset="0"/>
                <a:cs typeface="Calibri Light"/>
              </a:rPr>
              <a:t> </a:t>
            </a:r>
            <a:r>
              <a:rPr lang="de-DE" sz="1800">
                <a:latin typeface="Avenir Next Condensed" panose="020B0506020202020204" pitchFamily="34" charset="0"/>
                <a:cs typeface="Calibri Light"/>
              </a:rPr>
              <a:t>contrôlées </a:t>
            </a:r>
            <a:r>
              <a:rPr lang="de-DE" sz="1800" dirty="0">
                <a:latin typeface="Avenir Next Condensed" panose="020B0506020202020204" pitchFamily="34" charset="0"/>
                <a:cs typeface="Calibri Light"/>
              </a:rPr>
              <a:t>par </a:t>
            </a:r>
            <a:r>
              <a:rPr lang="de-DE" sz="1800" dirty="0" err="1">
                <a:latin typeface="Avenir Next Condensed" panose="020B0506020202020204" pitchFamily="34" charset="0"/>
                <a:cs typeface="Calibri Light"/>
              </a:rPr>
              <a:t>un</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logiciel</a:t>
            </a:r>
            <a:r>
              <a:rPr lang="de-DE" sz="1800" dirty="0">
                <a:latin typeface="Avenir Next Condensed" panose="020B0506020202020204" pitchFamily="34" charset="0"/>
                <a:cs typeface="Calibri Light"/>
              </a:rPr>
              <a:t> et </a:t>
            </a:r>
            <a:r>
              <a:rPr lang="de-DE" sz="1800" dirty="0" err="1">
                <a:latin typeface="Avenir Next Condensed" panose="020B0506020202020204" pitchFamily="34" charset="0"/>
                <a:cs typeface="Calibri Light"/>
              </a:rPr>
              <a:t>un</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processeur</a:t>
            </a:r>
            <a:r>
              <a:rPr lang="de-DE" sz="1800" dirty="0">
                <a:latin typeface="Avenir Next Condensed" panose="020B0506020202020204" pitchFamily="34" charset="0"/>
                <a:cs typeface="Calibri Light"/>
              </a:rPr>
              <a:t>.</a:t>
            </a:r>
          </a:p>
          <a:p>
            <a:pPr marL="342900" indent="-342900">
              <a:lnSpc>
                <a:spcPct val="150000"/>
              </a:lnSpc>
              <a:buFont typeface="+mj-lt"/>
              <a:buAutoNum type="arabicPeriod"/>
            </a:pPr>
            <a:r>
              <a:rPr lang="de-DE" sz="1800" dirty="0" err="1">
                <a:latin typeface="Avenir Next Condensed" panose="020B0506020202020204" pitchFamily="34" charset="0"/>
                <a:cs typeface="Calibri Light"/>
              </a:rPr>
              <a:t>Elles</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ont</a:t>
            </a:r>
            <a:r>
              <a:rPr lang="de-DE" sz="1800" dirty="0">
                <a:latin typeface="Avenir Next Condensed" panose="020B0506020202020204" pitchFamily="34" charset="0"/>
                <a:cs typeface="Calibri Light"/>
              </a:rPr>
              <a:t> de la </a:t>
            </a:r>
            <a:r>
              <a:rPr lang="de-DE" sz="1800" dirty="0" err="1">
                <a:latin typeface="Avenir Next Condensed" panose="020B0506020202020204" pitchFamily="34" charset="0"/>
                <a:cs typeface="Calibri Light"/>
              </a:rPr>
              <a:t>mémoire</a:t>
            </a:r>
            <a:r>
              <a:rPr lang="de-DE" sz="1800" dirty="0">
                <a:latin typeface="Avenir Next Condensed" panose="020B0506020202020204" pitchFamily="34" charset="0"/>
                <a:cs typeface="Calibri Light"/>
              </a:rPr>
              <a:t> .</a:t>
            </a:r>
          </a:p>
          <a:p>
            <a:pPr marL="342900" indent="-342900">
              <a:lnSpc>
                <a:spcPct val="150000"/>
              </a:lnSpc>
              <a:buFont typeface="+mj-lt"/>
              <a:buAutoNum type="arabicPeriod"/>
            </a:pPr>
            <a:r>
              <a:rPr lang="de-DE" sz="1800" dirty="0" err="1">
                <a:latin typeface="Avenir Next Condensed" panose="020B0506020202020204" pitchFamily="34" charset="0"/>
                <a:cs typeface="Calibri Light"/>
              </a:rPr>
              <a:t>Elles</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peuvent</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afficher</a:t>
            </a:r>
            <a:r>
              <a:rPr lang="de-DE" sz="1800" dirty="0">
                <a:latin typeface="Avenir Next Condensed" panose="020B0506020202020204" pitchFamily="34" charset="0"/>
                <a:cs typeface="Calibri Light"/>
              </a:rPr>
              <a:t> des </a:t>
            </a:r>
            <a:r>
              <a:rPr lang="de-DE" sz="1800" dirty="0" err="1">
                <a:latin typeface="Avenir Next Condensed" panose="020B0506020202020204" pitchFamily="34" charset="0"/>
                <a:cs typeface="Calibri Light"/>
              </a:rPr>
              <a:t>données</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sur</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un</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écran</a:t>
            </a:r>
            <a:endParaRPr lang="de-DE" sz="1800" dirty="0">
              <a:latin typeface="Avenir Next Condensed" panose="020B0506020202020204" pitchFamily="34" charset="0"/>
              <a:cs typeface="Calibri Light"/>
            </a:endParaRPr>
          </a:p>
          <a:p>
            <a:pPr marL="342900" indent="-342900">
              <a:lnSpc>
                <a:spcPct val="150000"/>
              </a:lnSpc>
              <a:buFont typeface="+mj-lt"/>
              <a:buAutoNum type="arabicPeriod"/>
            </a:pPr>
            <a:r>
              <a:rPr lang="de-DE" sz="1800" dirty="0" err="1">
                <a:latin typeface="Avenir Next Condensed" panose="020B0506020202020204" pitchFamily="34" charset="0"/>
                <a:cs typeface="Calibri Light"/>
              </a:rPr>
              <a:t>L‘ordre</a:t>
            </a:r>
            <a:r>
              <a:rPr lang="de-DE" sz="1800" dirty="0">
                <a:latin typeface="Avenir Next Condensed" panose="020B0506020202020204" pitchFamily="34" charset="0"/>
                <a:cs typeface="Calibri Light"/>
              </a:rPr>
              <a:t> de </a:t>
            </a:r>
            <a:r>
              <a:rPr lang="de-DE" sz="1800" dirty="0" err="1">
                <a:latin typeface="Avenir Next Condensed" panose="020B0506020202020204" pitchFamily="34" charset="0"/>
                <a:cs typeface="Calibri Light"/>
              </a:rPr>
              <a:t>certains</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éléments</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peut</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changer</a:t>
            </a:r>
            <a:endParaRPr lang="de-DE" sz="1800" dirty="0">
              <a:latin typeface="Avenir Next Condensed" panose="020B0506020202020204" pitchFamily="34" charset="0"/>
              <a:cs typeface="Calibri Light"/>
            </a:endParaRPr>
          </a:p>
          <a:p>
            <a:pPr marL="342900" indent="-342900">
              <a:lnSpc>
                <a:spcPct val="150000"/>
              </a:lnSpc>
              <a:buFont typeface="+mj-lt"/>
              <a:buAutoNum type="arabicPeriod"/>
            </a:pPr>
            <a:r>
              <a:rPr lang="de-DE" sz="1800" dirty="0" err="1">
                <a:latin typeface="Avenir Next Condensed" panose="020B0506020202020204" pitchFamily="34" charset="0"/>
                <a:cs typeface="Calibri Light"/>
              </a:rPr>
              <a:t>L‘affectation</a:t>
            </a:r>
            <a:r>
              <a:rPr lang="de-DE" sz="1800" dirty="0">
                <a:latin typeface="Avenir Next Condensed" panose="020B0506020202020204" pitchFamily="34" charset="0"/>
                <a:cs typeface="Calibri Light"/>
              </a:rPr>
              <a:t> des </a:t>
            </a:r>
            <a:r>
              <a:rPr lang="de-DE" sz="1800" dirty="0" err="1">
                <a:latin typeface="Avenir Next Condensed" panose="020B0506020202020204" pitchFamily="34" charset="0"/>
                <a:cs typeface="Calibri Light"/>
              </a:rPr>
              <a:t>sorties</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physiques</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peut</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changer</a:t>
            </a:r>
            <a:endParaRPr lang="de-DE" sz="1800" dirty="0">
              <a:latin typeface="Avenir Next Condensed" panose="020B0506020202020204" pitchFamily="34" charset="0"/>
              <a:cs typeface="Calibri Light"/>
            </a:endParaRPr>
          </a:p>
          <a:p>
            <a:pPr marL="342900" indent="-342900">
              <a:lnSpc>
                <a:spcPct val="150000"/>
              </a:lnSpc>
              <a:buFont typeface="+mj-lt"/>
              <a:buAutoNum type="arabicPeriod"/>
            </a:pPr>
            <a:r>
              <a:rPr lang="de-DE" sz="1800" dirty="0" err="1">
                <a:latin typeface="Avenir Next Condensed" panose="020B0506020202020204" pitchFamily="34" charset="0"/>
                <a:cs typeface="Calibri Light"/>
              </a:rPr>
              <a:t>Elles</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peuvent</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s‘insérer</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dans</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un</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réseau</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audio</a:t>
            </a:r>
            <a:r>
              <a:rPr lang="de-DE" sz="1800" dirty="0">
                <a:latin typeface="Avenir Next Condensed" panose="020B0506020202020204" pitchFamily="34" charset="0"/>
                <a:cs typeface="Calibri Light"/>
              </a:rPr>
              <a:t> et </a:t>
            </a:r>
            <a:r>
              <a:rPr lang="de-DE" sz="1800" dirty="0" err="1">
                <a:latin typeface="Avenir Next Condensed" panose="020B0506020202020204" pitchFamily="34" charset="0"/>
                <a:cs typeface="Calibri Light"/>
              </a:rPr>
              <a:t>communiquer</a:t>
            </a:r>
            <a:r>
              <a:rPr lang="de-DE" sz="1800" dirty="0">
                <a:latin typeface="Avenir Next Condensed" panose="020B0506020202020204" pitchFamily="34" charset="0"/>
                <a:cs typeface="Calibri Light"/>
              </a:rPr>
              <a:t> </a:t>
            </a:r>
            <a:r>
              <a:rPr lang="de-DE" sz="1800" dirty="0" err="1">
                <a:latin typeface="Avenir Next Condensed" panose="020B0506020202020204" pitchFamily="34" charset="0"/>
                <a:cs typeface="Calibri Light"/>
              </a:rPr>
              <a:t>avec</a:t>
            </a:r>
            <a:r>
              <a:rPr lang="de-DE" sz="1800" dirty="0">
                <a:latin typeface="Avenir Next Condensed" panose="020B0506020202020204" pitchFamily="34" charset="0"/>
                <a:cs typeface="Calibri Light"/>
              </a:rPr>
              <a:t> des </a:t>
            </a:r>
            <a:r>
              <a:rPr lang="de-DE" sz="1800" dirty="0" err="1">
                <a:latin typeface="Avenir Next Condensed" panose="020B0506020202020204" pitchFamily="34" charset="0"/>
                <a:cs typeface="Calibri Light"/>
              </a:rPr>
              <a:t>ordinateurs</a:t>
            </a:r>
            <a:endParaRPr lang="de-DE" sz="1800" dirty="0">
              <a:latin typeface="Avenir Next Condensed" panose="020B0506020202020204" pitchFamily="34" charset="0"/>
              <a:cs typeface="Calibri Light"/>
            </a:endParaRPr>
          </a:p>
        </p:txBody>
      </p:sp>
    </p:spTree>
    <p:extLst>
      <p:ext uri="{BB962C8B-B14F-4D97-AF65-F5344CB8AC3E}">
        <p14:creationId xmlns:p14="http://schemas.microsoft.com/office/powerpoint/2010/main" val="79271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683CFD12-E718-710D-2AD8-5EB22B60E6BC}"/>
              </a:ext>
            </a:extLst>
          </p:cNvPr>
          <p:cNvSpPr/>
          <p:nvPr/>
        </p:nvSpPr>
        <p:spPr>
          <a:xfrm>
            <a:off x="3434387" y="510085"/>
            <a:ext cx="6635261" cy="5122984"/>
          </a:xfrm>
          <a:prstGeom prst="rect">
            <a:avLst/>
          </a:prstGeom>
          <a:solidFill>
            <a:schemeClr val="accent1">
              <a:alpha val="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llipse 3">
            <a:extLst>
              <a:ext uri="{FF2B5EF4-FFF2-40B4-BE49-F238E27FC236}">
                <a16:creationId xmlns:a16="http://schemas.microsoft.com/office/drawing/2014/main" id="{C6E7F7EE-0EDA-E6FB-A9E6-151CD99F1468}"/>
              </a:ext>
            </a:extLst>
          </p:cNvPr>
          <p:cNvSpPr/>
          <p:nvPr/>
        </p:nvSpPr>
        <p:spPr>
          <a:xfrm>
            <a:off x="2793737" y="2350612"/>
            <a:ext cx="1193377" cy="1137138"/>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bg1"/>
                </a:solidFill>
                <a:latin typeface="Avenir Next Condensed" panose="020B0506020202020204" pitchFamily="34" charset="0"/>
              </a:rPr>
              <a:t>Entrées</a:t>
            </a:r>
          </a:p>
          <a:p>
            <a:pPr algn="ctr"/>
            <a:r>
              <a:rPr lang="fr-FR" sz="1200" dirty="0">
                <a:solidFill>
                  <a:schemeClr val="bg1"/>
                </a:solidFill>
                <a:latin typeface="Avenir Next Condensed" panose="020B0506020202020204" pitchFamily="34" charset="0"/>
              </a:rPr>
              <a:t>analogiques </a:t>
            </a:r>
          </a:p>
        </p:txBody>
      </p:sp>
      <p:sp>
        <p:nvSpPr>
          <p:cNvPr id="5" name="Rectangle 4">
            <a:extLst>
              <a:ext uri="{FF2B5EF4-FFF2-40B4-BE49-F238E27FC236}">
                <a16:creationId xmlns:a16="http://schemas.microsoft.com/office/drawing/2014/main" id="{1FB494DF-6086-DC68-A22B-46E09AA3526C}"/>
              </a:ext>
            </a:extLst>
          </p:cNvPr>
          <p:cNvSpPr/>
          <p:nvPr/>
        </p:nvSpPr>
        <p:spPr>
          <a:xfrm>
            <a:off x="4891217" y="2538181"/>
            <a:ext cx="785446" cy="762000"/>
          </a:xfrm>
          <a:prstGeom prst="rect">
            <a:avLst/>
          </a:prstGeom>
          <a:gradFill flip="none" rotWithShape="1">
            <a:gsLst>
              <a:gs pos="13000">
                <a:schemeClr val="tx1"/>
              </a:gs>
              <a:gs pos="0">
                <a:schemeClr val="accent1">
                  <a:lumMod val="0"/>
                  <a:lumOff val="100000"/>
                </a:schemeClr>
              </a:gs>
              <a:gs pos="35000">
                <a:schemeClr val="accent1">
                  <a:lumMod val="0"/>
                  <a:lumOff val="100000"/>
                </a:schemeClr>
              </a:gs>
              <a:gs pos="100000">
                <a:schemeClr val="accent1">
                  <a:lumMod val="100000"/>
                </a:schemeClr>
              </a:gs>
            </a:gsLst>
            <a:lin ang="135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latin typeface="Avenir Next Condensed" panose="020B0506020202020204" pitchFamily="34" charset="0"/>
              </a:rPr>
              <a:t>A/D</a:t>
            </a:r>
          </a:p>
        </p:txBody>
      </p:sp>
      <p:sp>
        <p:nvSpPr>
          <p:cNvPr id="6" name="Rectangle 5">
            <a:extLst>
              <a:ext uri="{FF2B5EF4-FFF2-40B4-BE49-F238E27FC236}">
                <a16:creationId xmlns:a16="http://schemas.microsoft.com/office/drawing/2014/main" id="{D15E1DAE-8782-B7D7-68E7-44E321045FB3}"/>
              </a:ext>
            </a:extLst>
          </p:cNvPr>
          <p:cNvSpPr/>
          <p:nvPr/>
        </p:nvSpPr>
        <p:spPr>
          <a:xfrm>
            <a:off x="6441831" y="2535248"/>
            <a:ext cx="785446" cy="762000"/>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latin typeface="Avenir Next Condensed" panose="020B0506020202020204" pitchFamily="34" charset="0"/>
              </a:rPr>
              <a:t>DSP</a:t>
            </a:r>
          </a:p>
        </p:txBody>
      </p:sp>
      <p:sp>
        <p:nvSpPr>
          <p:cNvPr id="7" name="Rectangle 6">
            <a:extLst>
              <a:ext uri="{FF2B5EF4-FFF2-40B4-BE49-F238E27FC236}">
                <a16:creationId xmlns:a16="http://schemas.microsoft.com/office/drawing/2014/main" id="{3808DB8F-78DB-D572-BD8B-CF5825B082FA}"/>
              </a:ext>
            </a:extLst>
          </p:cNvPr>
          <p:cNvSpPr/>
          <p:nvPr/>
        </p:nvSpPr>
        <p:spPr>
          <a:xfrm>
            <a:off x="7972167" y="2535248"/>
            <a:ext cx="785446" cy="750270"/>
          </a:xfrm>
          <a:prstGeom prst="rect">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latin typeface="Avenir Next Condensed" panose="020B0506020202020204" pitchFamily="34" charset="0"/>
              </a:rPr>
              <a:t>D/A</a:t>
            </a:r>
          </a:p>
        </p:txBody>
      </p:sp>
      <p:sp>
        <p:nvSpPr>
          <p:cNvPr id="9" name="Ellipse 8">
            <a:extLst>
              <a:ext uri="{FF2B5EF4-FFF2-40B4-BE49-F238E27FC236}">
                <a16:creationId xmlns:a16="http://schemas.microsoft.com/office/drawing/2014/main" id="{1198F851-19FD-7CED-A4EF-B22337A0B9E9}"/>
              </a:ext>
            </a:extLst>
          </p:cNvPr>
          <p:cNvSpPr/>
          <p:nvPr/>
        </p:nvSpPr>
        <p:spPr>
          <a:xfrm>
            <a:off x="9465911" y="2341816"/>
            <a:ext cx="1193377" cy="1137138"/>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bg1"/>
                </a:solidFill>
                <a:latin typeface="Avenir Next Condensed" panose="020B0506020202020204" pitchFamily="34" charset="0"/>
              </a:rPr>
              <a:t>Sorties</a:t>
            </a:r>
          </a:p>
          <a:p>
            <a:pPr algn="ctr"/>
            <a:r>
              <a:rPr lang="fr-FR" sz="1200" dirty="0">
                <a:solidFill>
                  <a:schemeClr val="bg1"/>
                </a:solidFill>
                <a:latin typeface="Avenir Next Condensed" panose="020B0506020202020204" pitchFamily="34" charset="0"/>
              </a:rPr>
              <a:t>analogiques </a:t>
            </a:r>
          </a:p>
        </p:txBody>
      </p:sp>
      <p:cxnSp>
        <p:nvCxnSpPr>
          <p:cNvPr id="11" name="Connecteur droit avec flèche 10">
            <a:extLst>
              <a:ext uri="{FF2B5EF4-FFF2-40B4-BE49-F238E27FC236}">
                <a16:creationId xmlns:a16="http://schemas.microsoft.com/office/drawing/2014/main" id="{E58C4A73-4476-E9E3-935F-794640DC4D85}"/>
              </a:ext>
            </a:extLst>
          </p:cNvPr>
          <p:cNvCxnSpPr>
            <a:cxnSpLocks/>
            <a:stCxn id="4" idx="6"/>
            <a:endCxn id="5" idx="1"/>
          </p:cNvCxnSpPr>
          <p:nvPr/>
        </p:nvCxnSpPr>
        <p:spPr>
          <a:xfrm>
            <a:off x="3987114" y="2919181"/>
            <a:ext cx="90410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A82E6C29-0A26-3F4B-CDD0-555940A05B01}"/>
              </a:ext>
            </a:extLst>
          </p:cNvPr>
          <p:cNvCxnSpPr>
            <a:cxnSpLocks/>
            <a:endCxn id="6" idx="1"/>
          </p:cNvCxnSpPr>
          <p:nvPr/>
        </p:nvCxnSpPr>
        <p:spPr>
          <a:xfrm>
            <a:off x="5656385" y="2910385"/>
            <a:ext cx="785446" cy="58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DEC12383-582C-D532-0768-250E77A91840}"/>
              </a:ext>
            </a:extLst>
          </p:cNvPr>
          <p:cNvCxnSpPr>
            <a:cxnSpLocks/>
          </p:cNvCxnSpPr>
          <p:nvPr/>
        </p:nvCxnSpPr>
        <p:spPr>
          <a:xfrm>
            <a:off x="7168425" y="2916250"/>
            <a:ext cx="785446" cy="58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6ABC9674-5EBE-F326-20E3-DC961E333DF6}"/>
              </a:ext>
            </a:extLst>
          </p:cNvPr>
          <p:cNvCxnSpPr>
            <a:cxnSpLocks/>
            <a:stCxn id="7" idx="3"/>
          </p:cNvCxnSpPr>
          <p:nvPr/>
        </p:nvCxnSpPr>
        <p:spPr>
          <a:xfrm>
            <a:off x="8757613" y="2910383"/>
            <a:ext cx="708298" cy="1759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6708907F-3D42-32CC-B566-917C7D3B0885}"/>
              </a:ext>
            </a:extLst>
          </p:cNvPr>
          <p:cNvSpPr txBox="1"/>
          <p:nvPr/>
        </p:nvSpPr>
        <p:spPr>
          <a:xfrm>
            <a:off x="6325440" y="1790749"/>
            <a:ext cx="1018227" cy="369332"/>
          </a:xfrm>
          <a:prstGeom prst="rect">
            <a:avLst/>
          </a:prstGeom>
          <a:noFill/>
        </p:spPr>
        <p:txBody>
          <a:bodyPr wrap="none" rtlCol="0">
            <a:spAutoFit/>
          </a:bodyPr>
          <a:lstStyle/>
          <a:p>
            <a:r>
              <a:rPr lang="fr-FR" i="1" dirty="0">
                <a:latin typeface="Avenir Next Condensed" panose="020B0506020202020204" pitchFamily="34" charset="0"/>
              </a:rPr>
              <a:t>La console</a:t>
            </a:r>
          </a:p>
        </p:txBody>
      </p:sp>
      <p:sp>
        <p:nvSpPr>
          <p:cNvPr id="22" name="Rectangle 21">
            <a:extLst>
              <a:ext uri="{FF2B5EF4-FFF2-40B4-BE49-F238E27FC236}">
                <a16:creationId xmlns:a16="http://schemas.microsoft.com/office/drawing/2014/main" id="{DFB89D25-191F-A250-98C8-D40B972D2F3D}"/>
              </a:ext>
            </a:extLst>
          </p:cNvPr>
          <p:cNvSpPr/>
          <p:nvPr/>
        </p:nvSpPr>
        <p:spPr>
          <a:xfrm>
            <a:off x="6385203" y="4712656"/>
            <a:ext cx="898699" cy="644849"/>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latin typeface="Avenir Next Condensed" panose="020B0506020202020204" pitchFamily="34" charset="0"/>
              </a:rPr>
              <a:t>44.1 kHz</a:t>
            </a:r>
          </a:p>
          <a:p>
            <a:pPr algn="ctr"/>
            <a:r>
              <a:rPr lang="fr-FR" sz="1400" dirty="0">
                <a:solidFill>
                  <a:schemeClr val="bg1"/>
                </a:solidFill>
                <a:latin typeface="Avenir Next Condensed" panose="020B0506020202020204" pitchFamily="34" charset="0"/>
              </a:rPr>
              <a:t>48 kHz</a:t>
            </a:r>
          </a:p>
          <a:p>
            <a:pPr algn="ctr"/>
            <a:r>
              <a:rPr lang="fr-FR" sz="1400" dirty="0">
                <a:solidFill>
                  <a:schemeClr val="bg1"/>
                </a:solidFill>
                <a:latin typeface="Avenir Next Condensed" panose="020B0506020202020204" pitchFamily="34" charset="0"/>
              </a:rPr>
              <a:t>96 kHz</a:t>
            </a:r>
          </a:p>
        </p:txBody>
      </p:sp>
      <p:pic>
        <p:nvPicPr>
          <p:cNvPr id="24" name="Graphique 23" descr="Chronomètre avec un remplissage uni">
            <a:extLst>
              <a:ext uri="{FF2B5EF4-FFF2-40B4-BE49-F238E27FC236}">
                <a16:creationId xmlns:a16="http://schemas.microsoft.com/office/drawing/2014/main" id="{5363302D-1ED5-139D-90F6-151AD86ABA1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77354" y="3754442"/>
            <a:ext cx="914400" cy="914400"/>
          </a:xfrm>
          <a:prstGeom prst="rect">
            <a:avLst/>
          </a:prstGeom>
        </p:spPr>
      </p:pic>
      <p:cxnSp>
        <p:nvCxnSpPr>
          <p:cNvPr id="26" name="Connecteur droit avec flèche 25">
            <a:extLst>
              <a:ext uri="{FF2B5EF4-FFF2-40B4-BE49-F238E27FC236}">
                <a16:creationId xmlns:a16="http://schemas.microsoft.com/office/drawing/2014/main" id="{9B442D38-74FB-3246-9A4E-E92D5405ABC6}"/>
              </a:ext>
            </a:extLst>
          </p:cNvPr>
          <p:cNvCxnSpPr>
            <a:stCxn id="6" idx="2"/>
            <a:endCxn id="24" idx="0"/>
          </p:cNvCxnSpPr>
          <p:nvPr/>
        </p:nvCxnSpPr>
        <p:spPr>
          <a:xfrm>
            <a:off x="6834554" y="3297248"/>
            <a:ext cx="0" cy="457194"/>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11FCF913-4AC7-EA4E-A14A-E890138C98AD}"/>
              </a:ext>
            </a:extLst>
          </p:cNvPr>
          <p:cNvSpPr txBox="1"/>
          <p:nvPr/>
        </p:nvSpPr>
        <p:spPr>
          <a:xfrm>
            <a:off x="7259191" y="4006567"/>
            <a:ext cx="2537874" cy="646331"/>
          </a:xfrm>
          <a:prstGeom prst="rect">
            <a:avLst/>
          </a:prstGeom>
          <a:noFill/>
        </p:spPr>
        <p:txBody>
          <a:bodyPr wrap="none" rtlCol="0">
            <a:spAutoFit/>
          </a:bodyPr>
          <a:lstStyle/>
          <a:p>
            <a:r>
              <a:rPr lang="fr-FR" dirty="0" err="1"/>
              <a:t>Clock</a:t>
            </a:r>
            <a:r>
              <a:rPr lang="fr-FR" dirty="0"/>
              <a:t> (Master / Slave) </a:t>
            </a:r>
          </a:p>
          <a:p>
            <a:r>
              <a:rPr lang="fr-FR" dirty="0"/>
              <a:t>(</a:t>
            </a:r>
            <a:r>
              <a:rPr lang="fr-FR" dirty="0" err="1"/>
              <a:t>Primary</a:t>
            </a:r>
            <a:r>
              <a:rPr lang="fr-FR" dirty="0"/>
              <a:t>/</a:t>
            </a:r>
            <a:r>
              <a:rPr lang="fr-FR" dirty="0" err="1"/>
              <a:t>Secondary</a:t>
            </a:r>
            <a:r>
              <a:rPr lang="fr-FR" dirty="0"/>
              <a:t>)</a:t>
            </a:r>
          </a:p>
        </p:txBody>
      </p:sp>
      <p:sp>
        <p:nvSpPr>
          <p:cNvPr id="30" name="Forme libre 29">
            <a:extLst>
              <a:ext uri="{FF2B5EF4-FFF2-40B4-BE49-F238E27FC236}">
                <a16:creationId xmlns:a16="http://schemas.microsoft.com/office/drawing/2014/main" id="{C64E5D87-7DB1-2E84-8342-0FF12BF3C443}"/>
              </a:ext>
            </a:extLst>
          </p:cNvPr>
          <p:cNvSpPr/>
          <p:nvPr/>
        </p:nvSpPr>
        <p:spPr>
          <a:xfrm>
            <a:off x="4687253" y="3355868"/>
            <a:ext cx="1193374" cy="457194"/>
          </a:xfrm>
          <a:custGeom>
            <a:avLst/>
            <a:gdLst>
              <a:gd name="connsiteX0" fmla="*/ 0 w 2028092"/>
              <a:gd name="connsiteY0" fmla="*/ 563001 h 813590"/>
              <a:gd name="connsiteX1" fmla="*/ 316523 w 2028092"/>
              <a:gd name="connsiteY1" fmla="*/ 152694 h 813590"/>
              <a:gd name="connsiteX2" fmla="*/ 574431 w 2028092"/>
              <a:gd name="connsiteY2" fmla="*/ 551278 h 813590"/>
              <a:gd name="connsiteX3" fmla="*/ 703385 w 2028092"/>
              <a:gd name="connsiteY3" fmla="*/ 809186 h 813590"/>
              <a:gd name="connsiteX4" fmla="*/ 1031631 w 2028092"/>
              <a:gd name="connsiteY4" fmla="*/ 340263 h 813590"/>
              <a:gd name="connsiteX5" fmla="*/ 1289539 w 2028092"/>
              <a:gd name="connsiteY5" fmla="*/ 738847 h 813590"/>
              <a:gd name="connsiteX6" fmla="*/ 1699846 w 2028092"/>
              <a:gd name="connsiteY6" fmla="*/ 294 h 813590"/>
              <a:gd name="connsiteX7" fmla="*/ 2028092 w 2028092"/>
              <a:gd name="connsiteY7" fmla="*/ 668509 h 81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8092" h="813590">
                <a:moveTo>
                  <a:pt x="0" y="563001"/>
                </a:moveTo>
                <a:cubicBezTo>
                  <a:pt x="110392" y="358824"/>
                  <a:pt x="220785" y="154648"/>
                  <a:pt x="316523" y="152694"/>
                </a:cubicBezTo>
                <a:cubicBezTo>
                  <a:pt x="412261" y="150740"/>
                  <a:pt x="509954" y="441863"/>
                  <a:pt x="574431" y="551278"/>
                </a:cubicBezTo>
                <a:cubicBezTo>
                  <a:pt x="638908" y="660693"/>
                  <a:pt x="627185" y="844355"/>
                  <a:pt x="703385" y="809186"/>
                </a:cubicBezTo>
                <a:cubicBezTo>
                  <a:pt x="779585" y="774017"/>
                  <a:pt x="933939" y="351986"/>
                  <a:pt x="1031631" y="340263"/>
                </a:cubicBezTo>
                <a:cubicBezTo>
                  <a:pt x="1129323" y="328540"/>
                  <a:pt x="1178170" y="795508"/>
                  <a:pt x="1289539" y="738847"/>
                </a:cubicBezTo>
                <a:cubicBezTo>
                  <a:pt x="1400908" y="682186"/>
                  <a:pt x="1576754" y="12017"/>
                  <a:pt x="1699846" y="294"/>
                </a:cubicBezTo>
                <a:cubicBezTo>
                  <a:pt x="1822938" y="-11429"/>
                  <a:pt x="1925515" y="328540"/>
                  <a:pt x="2028092" y="668509"/>
                </a:cubicBezTo>
              </a:path>
            </a:pathLst>
          </a:cu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Forme libre 30">
            <a:extLst>
              <a:ext uri="{FF2B5EF4-FFF2-40B4-BE49-F238E27FC236}">
                <a16:creationId xmlns:a16="http://schemas.microsoft.com/office/drawing/2014/main" id="{F61F6856-AA1D-0D39-1F21-DA578134F151}"/>
              </a:ext>
            </a:extLst>
          </p:cNvPr>
          <p:cNvSpPr/>
          <p:nvPr/>
        </p:nvSpPr>
        <p:spPr>
          <a:xfrm>
            <a:off x="1693275" y="2615626"/>
            <a:ext cx="1136581" cy="455951"/>
          </a:xfrm>
          <a:custGeom>
            <a:avLst/>
            <a:gdLst>
              <a:gd name="connsiteX0" fmla="*/ 0 w 2028092"/>
              <a:gd name="connsiteY0" fmla="*/ 563001 h 813590"/>
              <a:gd name="connsiteX1" fmla="*/ 316523 w 2028092"/>
              <a:gd name="connsiteY1" fmla="*/ 152694 h 813590"/>
              <a:gd name="connsiteX2" fmla="*/ 574431 w 2028092"/>
              <a:gd name="connsiteY2" fmla="*/ 551278 h 813590"/>
              <a:gd name="connsiteX3" fmla="*/ 703385 w 2028092"/>
              <a:gd name="connsiteY3" fmla="*/ 809186 h 813590"/>
              <a:gd name="connsiteX4" fmla="*/ 1031631 w 2028092"/>
              <a:gd name="connsiteY4" fmla="*/ 340263 h 813590"/>
              <a:gd name="connsiteX5" fmla="*/ 1289539 w 2028092"/>
              <a:gd name="connsiteY5" fmla="*/ 738847 h 813590"/>
              <a:gd name="connsiteX6" fmla="*/ 1699846 w 2028092"/>
              <a:gd name="connsiteY6" fmla="*/ 294 h 813590"/>
              <a:gd name="connsiteX7" fmla="*/ 2028092 w 2028092"/>
              <a:gd name="connsiteY7" fmla="*/ 668509 h 81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8092" h="813590">
                <a:moveTo>
                  <a:pt x="0" y="563001"/>
                </a:moveTo>
                <a:cubicBezTo>
                  <a:pt x="110392" y="358824"/>
                  <a:pt x="220785" y="154648"/>
                  <a:pt x="316523" y="152694"/>
                </a:cubicBezTo>
                <a:cubicBezTo>
                  <a:pt x="412261" y="150740"/>
                  <a:pt x="509954" y="441863"/>
                  <a:pt x="574431" y="551278"/>
                </a:cubicBezTo>
                <a:cubicBezTo>
                  <a:pt x="638908" y="660693"/>
                  <a:pt x="627185" y="844355"/>
                  <a:pt x="703385" y="809186"/>
                </a:cubicBezTo>
                <a:cubicBezTo>
                  <a:pt x="779585" y="774017"/>
                  <a:pt x="933939" y="351986"/>
                  <a:pt x="1031631" y="340263"/>
                </a:cubicBezTo>
                <a:cubicBezTo>
                  <a:pt x="1129323" y="328540"/>
                  <a:pt x="1178170" y="795508"/>
                  <a:pt x="1289539" y="738847"/>
                </a:cubicBezTo>
                <a:cubicBezTo>
                  <a:pt x="1400908" y="682186"/>
                  <a:pt x="1576754" y="12017"/>
                  <a:pt x="1699846" y="294"/>
                </a:cubicBezTo>
                <a:cubicBezTo>
                  <a:pt x="1822938" y="-11429"/>
                  <a:pt x="1925515" y="328540"/>
                  <a:pt x="2028092" y="668509"/>
                </a:cubicBezTo>
              </a:path>
            </a:pathLst>
          </a:cu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Forme libre 31">
            <a:extLst>
              <a:ext uri="{FF2B5EF4-FFF2-40B4-BE49-F238E27FC236}">
                <a16:creationId xmlns:a16="http://schemas.microsoft.com/office/drawing/2014/main" id="{89C044F7-DA77-C897-A9FE-275093262278}"/>
              </a:ext>
            </a:extLst>
          </p:cNvPr>
          <p:cNvSpPr/>
          <p:nvPr/>
        </p:nvSpPr>
        <p:spPr>
          <a:xfrm>
            <a:off x="7748005" y="3297248"/>
            <a:ext cx="1193374" cy="457194"/>
          </a:xfrm>
          <a:custGeom>
            <a:avLst/>
            <a:gdLst>
              <a:gd name="connsiteX0" fmla="*/ 0 w 2028092"/>
              <a:gd name="connsiteY0" fmla="*/ 563001 h 813590"/>
              <a:gd name="connsiteX1" fmla="*/ 316523 w 2028092"/>
              <a:gd name="connsiteY1" fmla="*/ 152694 h 813590"/>
              <a:gd name="connsiteX2" fmla="*/ 574431 w 2028092"/>
              <a:gd name="connsiteY2" fmla="*/ 551278 h 813590"/>
              <a:gd name="connsiteX3" fmla="*/ 703385 w 2028092"/>
              <a:gd name="connsiteY3" fmla="*/ 809186 h 813590"/>
              <a:gd name="connsiteX4" fmla="*/ 1031631 w 2028092"/>
              <a:gd name="connsiteY4" fmla="*/ 340263 h 813590"/>
              <a:gd name="connsiteX5" fmla="*/ 1289539 w 2028092"/>
              <a:gd name="connsiteY5" fmla="*/ 738847 h 813590"/>
              <a:gd name="connsiteX6" fmla="*/ 1699846 w 2028092"/>
              <a:gd name="connsiteY6" fmla="*/ 294 h 813590"/>
              <a:gd name="connsiteX7" fmla="*/ 2028092 w 2028092"/>
              <a:gd name="connsiteY7" fmla="*/ 668509 h 81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8092" h="813590">
                <a:moveTo>
                  <a:pt x="0" y="563001"/>
                </a:moveTo>
                <a:cubicBezTo>
                  <a:pt x="110392" y="358824"/>
                  <a:pt x="220785" y="154648"/>
                  <a:pt x="316523" y="152694"/>
                </a:cubicBezTo>
                <a:cubicBezTo>
                  <a:pt x="412261" y="150740"/>
                  <a:pt x="509954" y="441863"/>
                  <a:pt x="574431" y="551278"/>
                </a:cubicBezTo>
                <a:cubicBezTo>
                  <a:pt x="638908" y="660693"/>
                  <a:pt x="627185" y="844355"/>
                  <a:pt x="703385" y="809186"/>
                </a:cubicBezTo>
                <a:cubicBezTo>
                  <a:pt x="779585" y="774017"/>
                  <a:pt x="933939" y="351986"/>
                  <a:pt x="1031631" y="340263"/>
                </a:cubicBezTo>
                <a:cubicBezTo>
                  <a:pt x="1129323" y="328540"/>
                  <a:pt x="1178170" y="795508"/>
                  <a:pt x="1289539" y="738847"/>
                </a:cubicBezTo>
                <a:cubicBezTo>
                  <a:pt x="1400908" y="682186"/>
                  <a:pt x="1576754" y="12017"/>
                  <a:pt x="1699846" y="294"/>
                </a:cubicBezTo>
                <a:cubicBezTo>
                  <a:pt x="1822938" y="-11429"/>
                  <a:pt x="1925515" y="328540"/>
                  <a:pt x="2028092" y="668509"/>
                </a:cubicBezTo>
              </a:path>
            </a:pathLst>
          </a:cu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Forme libre 32">
            <a:extLst>
              <a:ext uri="{FF2B5EF4-FFF2-40B4-BE49-F238E27FC236}">
                <a16:creationId xmlns:a16="http://schemas.microsoft.com/office/drawing/2014/main" id="{D53A0AFA-2708-BD6F-F589-0BC8B5EEF5F5}"/>
              </a:ext>
            </a:extLst>
          </p:cNvPr>
          <p:cNvSpPr/>
          <p:nvPr/>
        </p:nvSpPr>
        <p:spPr>
          <a:xfrm>
            <a:off x="10498725" y="2614383"/>
            <a:ext cx="1193374" cy="457194"/>
          </a:xfrm>
          <a:custGeom>
            <a:avLst/>
            <a:gdLst>
              <a:gd name="connsiteX0" fmla="*/ 0 w 2028092"/>
              <a:gd name="connsiteY0" fmla="*/ 563001 h 813590"/>
              <a:gd name="connsiteX1" fmla="*/ 316523 w 2028092"/>
              <a:gd name="connsiteY1" fmla="*/ 152694 h 813590"/>
              <a:gd name="connsiteX2" fmla="*/ 574431 w 2028092"/>
              <a:gd name="connsiteY2" fmla="*/ 551278 h 813590"/>
              <a:gd name="connsiteX3" fmla="*/ 703385 w 2028092"/>
              <a:gd name="connsiteY3" fmla="*/ 809186 h 813590"/>
              <a:gd name="connsiteX4" fmla="*/ 1031631 w 2028092"/>
              <a:gd name="connsiteY4" fmla="*/ 340263 h 813590"/>
              <a:gd name="connsiteX5" fmla="*/ 1289539 w 2028092"/>
              <a:gd name="connsiteY5" fmla="*/ 738847 h 813590"/>
              <a:gd name="connsiteX6" fmla="*/ 1699846 w 2028092"/>
              <a:gd name="connsiteY6" fmla="*/ 294 h 813590"/>
              <a:gd name="connsiteX7" fmla="*/ 2028092 w 2028092"/>
              <a:gd name="connsiteY7" fmla="*/ 668509 h 81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8092" h="813590">
                <a:moveTo>
                  <a:pt x="0" y="563001"/>
                </a:moveTo>
                <a:cubicBezTo>
                  <a:pt x="110392" y="358824"/>
                  <a:pt x="220785" y="154648"/>
                  <a:pt x="316523" y="152694"/>
                </a:cubicBezTo>
                <a:cubicBezTo>
                  <a:pt x="412261" y="150740"/>
                  <a:pt x="509954" y="441863"/>
                  <a:pt x="574431" y="551278"/>
                </a:cubicBezTo>
                <a:cubicBezTo>
                  <a:pt x="638908" y="660693"/>
                  <a:pt x="627185" y="844355"/>
                  <a:pt x="703385" y="809186"/>
                </a:cubicBezTo>
                <a:cubicBezTo>
                  <a:pt x="779585" y="774017"/>
                  <a:pt x="933939" y="351986"/>
                  <a:pt x="1031631" y="340263"/>
                </a:cubicBezTo>
                <a:cubicBezTo>
                  <a:pt x="1129323" y="328540"/>
                  <a:pt x="1178170" y="795508"/>
                  <a:pt x="1289539" y="738847"/>
                </a:cubicBezTo>
                <a:cubicBezTo>
                  <a:pt x="1400908" y="682186"/>
                  <a:pt x="1576754" y="12017"/>
                  <a:pt x="1699846" y="294"/>
                </a:cubicBezTo>
                <a:cubicBezTo>
                  <a:pt x="1822938" y="-11429"/>
                  <a:pt x="1925515" y="328540"/>
                  <a:pt x="2028092" y="668509"/>
                </a:cubicBezTo>
              </a:path>
            </a:pathLst>
          </a:cu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E7F92656-1ECE-7C67-4E0F-7E9D9BCCB21A}"/>
              </a:ext>
            </a:extLst>
          </p:cNvPr>
          <p:cNvSpPr txBox="1"/>
          <p:nvPr/>
        </p:nvSpPr>
        <p:spPr>
          <a:xfrm>
            <a:off x="276277" y="480646"/>
            <a:ext cx="2419556" cy="1815882"/>
          </a:xfrm>
          <a:prstGeom prst="rect">
            <a:avLst/>
          </a:prstGeom>
          <a:noFill/>
        </p:spPr>
        <p:txBody>
          <a:bodyPr wrap="square" rtlCol="0">
            <a:spAutoFit/>
          </a:bodyPr>
          <a:lstStyle/>
          <a:p>
            <a:r>
              <a:rPr lang="fr-FR" sz="2800" dirty="0">
                <a:latin typeface="Avenir Next Condensed" panose="020B0506020202020204" pitchFamily="34" charset="0"/>
              </a:rPr>
              <a:t>Numérisation du son /</a:t>
            </a:r>
          </a:p>
          <a:p>
            <a:r>
              <a:rPr lang="fr-FR" sz="2800" dirty="0">
                <a:latin typeface="Avenir Next Condensed" panose="020B0506020202020204" pitchFamily="34" charset="0"/>
              </a:rPr>
              <a:t>Fréquence d’échantillonnage</a:t>
            </a:r>
          </a:p>
        </p:txBody>
      </p:sp>
    </p:spTree>
    <p:extLst>
      <p:ext uri="{BB962C8B-B14F-4D97-AF65-F5344CB8AC3E}">
        <p14:creationId xmlns:p14="http://schemas.microsoft.com/office/powerpoint/2010/main" val="1650633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7C72C-FCE2-12D1-1840-A10E0F5E5EAE}"/>
            </a:ext>
          </a:extLst>
        </p:cNvPr>
        <p:cNvGrpSpPr/>
        <p:nvPr/>
      </p:nvGrpSpPr>
      <p:grpSpPr>
        <a:xfrm>
          <a:off x="0" y="0"/>
          <a:ext cx="0" cy="0"/>
          <a:chOff x="0" y="0"/>
          <a:chExt cx="0" cy="0"/>
        </a:xfrm>
      </p:grpSpPr>
      <p:sp>
        <p:nvSpPr>
          <p:cNvPr id="36" name="ZoneTexte 35">
            <a:extLst>
              <a:ext uri="{FF2B5EF4-FFF2-40B4-BE49-F238E27FC236}">
                <a16:creationId xmlns:a16="http://schemas.microsoft.com/office/drawing/2014/main" id="{6893D597-69DE-C23D-3B18-8F5957BD8DAF}"/>
              </a:ext>
            </a:extLst>
          </p:cNvPr>
          <p:cNvSpPr txBox="1"/>
          <p:nvPr/>
        </p:nvSpPr>
        <p:spPr>
          <a:xfrm>
            <a:off x="276277" y="480646"/>
            <a:ext cx="2419556" cy="1815882"/>
          </a:xfrm>
          <a:prstGeom prst="rect">
            <a:avLst/>
          </a:prstGeom>
          <a:noFill/>
        </p:spPr>
        <p:txBody>
          <a:bodyPr wrap="square" rtlCol="0">
            <a:spAutoFit/>
          </a:bodyPr>
          <a:lstStyle/>
          <a:p>
            <a:r>
              <a:rPr lang="fr-FR" sz="2800" dirty="0">
                <a:latin typeface="Avenir Next Condensed" panose="020B0506020202020204" pitchFamily="34" charset="0"/>
              </a:rPr>
              <a:t>Numérisation du son /</a:t>
            </a:r>
          </a:p>
          <a:p>
            <a:r>
              <a:rPr lang="fr-FR" sz="2800" dirty="0">
                <a:latin typeface="Avenir Next Condensed" panose="020B0506020202020204" pitchFamily="34" charset="0"/>
              </a:rPr>
              <a:t>Fréquence d’échantillonnage</a:t>
            </a:r>
          </a:p>
        </p:txBody>
      </p:sp>
      <p:pic>
        <p:nvPicPr>
          <p:cNvPr id="8" name="Image 7">
            <a:extLst>
              <a:ext uri="{FF2B5EF4-FFF2-40B4-BE49-F238E27FC236}">
                <a16:creationId xmlns:a16="http://schemas.microsoft.com/office/drawing/2014/main" id="{D7692A9F-6EE5-C048-402B-852AA23122A0}"/>
              </a:ext>
            </a:extLst>
          </p:cNvPr>
          <p:cNvPicPr>
            <a:picLocks noChangeAspect="1"/>
          </p:cNvPicPr>
          <p:nvPr/>
        </p:nvPicPr>
        <p:blipFill>
          <a:blip r:embed="rId3"/>
          <a:stretch>
            <a:fillRect/>
          </a:stretch>
        </p:blipFill>
        <p:spPr>
          <a:xfrm>
            <a:off x="3195012" y="364082"/>
            <a:ext cx="7866625" cy="5886405"/>
          </a:xfrm>
          <a:prstGeom prst="rect">
            <a:avLst/>
          </a:prstGeom>
        </p:spPr>
      </p:pic>
    </p:spTree>
    <p:extLst>
      <p:ext uri="{BB962C8B-B14F-4D97-AF65-F5344CB8AC3E}">
        <p14:creationId xmlns:p14="http://schemas.microsoft.com/office/powerpoint/2010/main" val="12005203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04704-3E3B-2DC3-AA2D-5D68ECD10467}"/>
            </a:ext>
          </a:extLst>
        </p:cNvPr>
        <p:cNvGrpSpPr/>
        <p:nvPr/>
      </p:nvGrpSpPr>
      <p:grpSpPr>
        <a:xfrm>
          <a:off x="0" y="0"/>
          <a:ext cx="0" cy="0"/>
          <a:chOff x="0" y="0"/>
          <a:chExt cx="0" cy="0"/>
        </a:xfrm>
      </p:grpSpPr>
      <p:sp>
        <p:nvSpPr>
          <p:cNvPr id="36" name="ZoneTexte 35">
            <a:extLst>
              <a:ext uri="{FF2B5EF4-FFF2-40B4-BE49-F238E27FC236}">
                <a16:creationId xmlns:a16="http://schemas.microsoft.com/office/drawing/2014/main" id="{17799305-DD4D-948C-D219-00BAE6949FB2}"/>
              </a:ext>
            </a:extLst>
          </p:cNvPr>
          <p:cNvSpPr txBox="1"/>
          <p:nvPr/>
        </p:nvSpPr>
        <p:spPr>
          <a:xfrm>
            <a:off x="276277" y="480646"/>
            <a:ext cx="2419556" cy="1815882"/>
          </a:xfrm>
          <a:prstGeom prst="rect">
            <a:avLst/>
          </a:prstGeom>
          <a:noFill/>
        </p:spPr>
        <p:txBody>
          <a:bodyPr wrap="square" rtlCol="0">
            <a:spAutoFit/>
          </a:bodyPr>
          <a:lstStyle/>
          <a:p>
            <a:r>
              <a:rPr lang="fr-FR" sz="2800" dirty="0">
                <a:latin typeface="Avenir Next Condensed" panose="020B0506020202020204" pitchFamily="34" charset="0"/>
              </a:rPr>
              <a:t>Numérisation du son /</a:t>
            </a:r>
          </a:p>
          <a:p>
            <a:r>
              <a:rPr lang="fr-FR" sz="2800" dirty="0">
                <a:latin typeface="Avenir Next Condensed" panose="020B0506020202020204" pitchFamily="34" charset="0"/>
              </a:rPr>
              <a:t>Fréquence d’échantillonnage</a:t>
            </a:r>
          </a:p>
        </p:txBody>
      </p:sp>
      <p:pic>
        <p:nvPicPr>
          <p:cNvPr id="8" name="Image 7">
            <a:extLst>
              <a:ext uri="{FF2B5EF4-FFF2-40B4-BE49-F238E27FC236}">
                <a16:creationId xmlns:a16="http://schemas.microsoft.com/office/drawing/2014/main" id="{C90B6785-7747-B0F4-6C66-00BA5FB2A7DC}"/>
              </a:ext>
            </a:extLst>
          </p:cNvPr>
          <p:cNvPicPr>
            <a:picLocks noChangeAspect="1"/>
          </p:cNvPicPr>
          <p:nvPr/>
        </p:nvPicPr>
        <p:blipFill>
          <a:blip r:embed="rId3"/>
          <a:srcRect/>
          <a:stretch/>
        </p:blipFill>
        <p:spPr>
          <a:xfrm>
            <a:off x="3195012" y="482328"/>
            <a:ext cx="7866625" cy="5649912"/>
          </a:xfrm>
          <a:prstGeom prst="rect">
            <a:avLst/>
          </a:prstGeom>
        </p:spPr>
      </p:pic>
    </p:spTree>
    <p:extLst>
      <p:ext uri="{BB962C8B-B14F-4D97-AF65-F5344CB8AC3E}">
        <p14:creationId xmlns:p14="http://schemas.microsoft.com/office/powerpoint/2010/main" val="25912767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FD2A5-FF95-A8B2-7D00-3E3C4D4230E2}"/>
            </a:ext>
          </a:extLst>
        </p:cNvPr>
        <p:cNvGrpSpPr/>
        <p:nvPr/>
      </p:nvGrpSpPr>
      <p:grpSpPr>
        <a:xfrm>
          <a:off x="0" y="0"/>
          <a:ext cx="0" cy="0"/>
          <a:chOff x="0" y="0"/>
          <a:chExt cx="0" cy="0"/>
        </a:xfrm>
      </p:grpSpPr>
      <p:sp>
        <p:nvSpPr>
          <p:cNvPr id="36" name="ZoneTexte 35">
            <a:extLst>
              <a:ext uri="{FF2B5EF4-FFF2-40B4-BE49-F238E27FC236}">
                <a16:creationId xmlns:a16="http://schemas.microsoft.com/office/drawing/2014/main" id="{F7A4E9F7-AC61-C30B-C7B0-8A29541382FD}"/>
              </a:ext>
            </a:extLst>
          </p:cNvPr>
          <p:cNvSpPr txBox="1"/>
          <p:nvPr/>
        </p:nvSpPr>
        <p:spPr>
          <a:xfrm>
            <a:off x="276277" y="480646"/>
            <a:ext cx="2419556" cy="1815882"/>
          </a:xfrm>
          <a:prstGeom prst="rect">
            <a:avLst/>
          </a:prstGeom>
          <a:noFill/>
        </p:spPr>
        <p:txBody>
          <a:bodyPr wrap="square" rtlCol="0">
            <a:spAutoFit/>
          </a:bodyPr>
          <a:lstStyle/>
          <a:p>
            <a:r>
              <a:rPr lang="fr-FR" sz="2800" dirty="0">
                <a:latin typeface="Avenir Next Condensed" panose="020B0506020202020204" pitchFamily="34" charset="0"/>
              </a:rPr>
              <a:t>Numérisation du son /</a:t>
            </a:r>
          </a:p>
          <a:p>
            <a:r>
              <a:rPr lang="fr-FR" sz="2800" dirty="0">
                <a:latin typeface="Avenir Next Condensed" panose="020B0506020202020204" pitchFamily="34" charset="0"/>
              </a:rPr>
              <a:t>Fréquence d’échantillonnage</a:t>
            </a:r>
          </a:p>
        </p:txBody>
      </p:sp>
      <p:sp>
        <p:nvSpPr>
          <p:cNvPr id="3" name="ZoneTexte 2">
            <a:extLst>
              <a:ext uri="{FF2B5EF4-FFF2-40B4-BE49-F238E27FC236}">
                <a16:creationId xmlns:a16="http://schemas.microsoft.com/office/drawing/2014/main" id="{10A348A1-65FA-C1A6-E783-936818C4CAD4}"/>
              </a:ext>
            </a:extLst>
          </p:cNvPr>
          <p:cNvSpPr txBox="1"/>
          <p:nvPr/>
        </p:nvSpPr>
        <p:spPr>
          <a:xfrm>
            <a:off x="3395312" y="1995542"/>
            <a:ext cx="7057724" cy="2562240"/>
          </a:xfrm>
          <a:prstGeom prst="rect">
            <a:avLst/>
          </a:prstGeom>
          <a:noFill/>
        </p:spPr>
        <p:txBody>
          <a:bodyPr wrap="square">
            <a:spAutoFit/>
          </a:bodyPr>
          <a:lstStyle/>
          <a:p>
            <a:pPr marL="285750" marR="0" indent="-285750">
              <a:buFont typeface="Courier New" panose="02070309020205020404" pitchFamily="49" charset="0"/>
              <a:buChar char="o"/>
            </a:pPr>
            <a:r>
              <a:rPr lang="fr-BE" sz="1800" dirty="0">
                <a:solidFill>
                  <a:schemeClr val="tx1"/>
                </a:solidFill>
                <a:effectLst/>
                <a:latin typeface="+mn-lt"/>
              </a:rPr>
              <a:t>Codage sur 8 bits = 256 valeurs possibles</a:t>
            </a:r>
          </a:p>
          <a:p>
            <a:pPr marL="285750" marR="0" indent="-285750">
              <a:buFont typeface="Courier New" panose="02070309020205020404" pitchFamily="49" charset="0"/>
              <a:buChar char="o"/>
            </a:pPr>
            <a:endParaRPr lang="fr-BE" sz="1800" dirty="0">
              <a:solidFill>
                <a:schemeClr val="tx1"/>
              </a:solidFill>
              <a:effectLst/>
              <a:latin typeface="+mn-lt"/>
            </a:endParaRPr>
          </a:p>
          <a:p>
            <a:pPr marL="285750" marR="0" indent="-285750">
              <a:buFont typeface="Courier New" panose="02070309020205020404" pitchFamily="49" charset="0"/>
              <a:buChar char="o"/>
            </a:pPr>
            <a:r>
              <a:rPr lang="fr-BE" sz="1800" dirty="0">
                <a:solidFill>
                  <a:schemeClr val="tx1"/>
                </a:solidFill>
                <a:effectLst/>
                <a:latin typeface="+mn-lt"/>
              </a:rPr>
              <a:t>Codage sur 16 bits = 65536 valeurs possibles</a:t>
            </a:r>
          </a:p>
          <a:p>
            <a:pPr marL="285750" marR="0" indent="-285750">
              <a:buFont typeface="Courier New" panose="02070309020205020404" pitchFamily="49" charset="0"/>
              <a:buChar char="o"/>
            </a:pPr>
            <a:endParaRPr lang="fr-BE" sz="1800" dirty="0">
              <a:solidFill>
                <a:schemeClr val="tx1"/>
              </a:solidFill>
              <a:effectLst/>
              <a:latin typeface="+mn-lt"/>
            </a:endParaRPr>
          </a:p>
          <a:p>
            <a:pPr marL="285750" marR="0" indent="-285750">
              <a:buFont typeface="Courier New" panose="02070309020205020404" pitchFamily="49" charset="0"/>
              <a:buChar char="o"/>
            </a:pPr>
            <a:r>
              <a:rPr lang="fr-BE" sz="1800" dirty="0">
                <a:solidFill>
                  <a:schemeClr val="tx1"/>
                </a:solidFill>
                <a:effectLst/>
                <a:latin typeface="+mn-lt"/>
              </a:rPr>
              <a:t>Codage sur 20 bits = 1.048.576 valeurs possibles</a:t>
            </a:r>
          </a:p>
          <a:p>
            <a:pPr marL="285750" marR="0" indent="-285750">
              <a:buFont typeface="Courier New" panose="02070309020205020404" pitchFamily="49" charset="0"/>
              <a:buChar char="o"/>
            </a:pPr>
            <a:endParaRPr lang="fr-BE" sz="1800" dirty="0">
              <a:solidFill>
                <a:schemeClr val="tx1"/>
              </a:solidFill>
              <a:effectLst/>
              <a:latin typeface="+mn-lt"/>
            </a:endParaRPr>
          </a:p>
          <a:p>
            <a:pPr marL="285750" marR="0" indent="-285750">
              <a:buFont typeface="Courier New" panose="02070309020205020404" pitchFamily="49" charset="0"/>
              <a:buChar char="o"/>
            </a:pPr>
            <a:r>
              <a:rPr lang="fr-BE" sz="1800" dirty="0">
                <a:solidFill>
                  <a:schemeClr val="tx1"/>
                </a:solidFill>
                <a:effectLst/>
                <a:latin typeface="+mn-lt"/>
              </a:rPr>
              <a:t>Codage sur 24 bits = 16.777.216 valeurs possibles.</a:t>
            </a:r>
          </a:p>
          <a:p>
            <a:pPr marL="285750" marR="0" indent="-285750">
              <a:buFont typeface="Courier New" panose="02070309020205020404" pitchFamily="49" charset="0"/>
              <a:buChar char="o"/>
            </a:pPr>
            <a:endParaRPr lang="fr-BE" sz="825" dirty="0">
              <a:solidFill>
                <a:srgbClr val="000000"/>
              </a:solidFill>
              <a:effectLst/>
              <a:latin typeface="Avenir Next" panose="020B0503020202020204" pitchFamily="34" charset="0"/>
            </a:endParaRPr>
          </a:p>
          <a:p>
            <a:pPr marL="285750" indent="-285750">
              <a:buFont typeface="Courier New" panose="02070309020205020404" pitchFamily="49" charset="0"/>
              <a:buChar char="o"/>
            </a:pPr>
            <a:r>
              <a:rPr lang="fr-BE" dirty="0"/>
              <a:t>Codage sur 32 bits = </a:t>
            </a:r>
            <a:r>
              <a:rPr lang="fr-BE" b="1" dirty="0"/>
              <a:t>2 147 483 647</a:t>
            </a:r>
            <a:r>
              <a:rPr lang="fr-BE" dirty="0"/>
              <a:t> valeurs possibles.</a:t>
            </a:r>
          </a:p>
          <a:p>
            <a:pPr marL="285750" marR="0" indent="-285750">
              <a:buFont typeface="Courier New" panose="02070309020205020404" pitchFamily="49" charset="0"/>
              <a:buChar char="o"/>
            </a:pPr>
            <a:endParaRPr lang="fr-BE" sz="825" dirty="0">
              <a:solidFill>
                <a:srgbClr val="000000"/>
              </a:solidFill>
              <a:effectLst/>
              <a:latin typeface="Avenir Next" panose="020B0503020202020204" pitchFamily="34" charset="0"/>
            </a:endParaRPr>
          </a:p>
        </p:txBody>
      </p:sp>
    </p:spTree>
    <p:extLst>
      <p:ext uri="{BB962C8B-B14F-4D97-AF65-F5344CB8AC3E}">
        <p14:creationId xmlns:p14="http://schemas.microsoft.com/office/powerpoint/2010/main" val="37094197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C04E7C4-02EF-B14E-2854-3A3B9F7C76F1}"/>
              </a:ext>
            </a:extLst>
          </p:cNvPr>
          <p:cNvPicPr>
            <a:picLocks noChangeAspect="1"/>
          </p:cNvPicPr>
          <p:nvPr/>
        </p:nvPicPr>
        <p:blipFill>
          <a:blip r:embed="rId2"/>
          <a:stretch>
            <a:fillRect/>
          </a:stretch>
        </p:blipFill>
        <p:spPr>
          <a:xfrm>
            <a:off x="6662589" y="1598250"/>
            <a:ext cx="1968500" cy="2184400"/>
          </a:xfrm>
          <a:prstGeom prst="rect">
            <a:avLst/>
          </a:prstGeom>
        </p:spPr>
      </p:pic>
      <p:sp>
        <p:nvSpPr>
          <p:cNvPr id="5" name="ZoneTexte 4">
            <a:extLst>
              <a:ext uri="{FF2B5EF4-FFF2-40B4-BE49-F238E27FC236}">
                <a16:creationId xmlns:a16="http://schemas.microsoft.com/office/drawing/2014/main" id="{88EF7C4B-4B7F-5990-3698-D427FAC2EE46}"/>
              </a:ext>
            </a:extLst>
          </p:cNvPr>
          <p:cNvSpPr txBox="1"/>
          <p:nvPr/>
        </p:nvSpPr>
        <p:spPr>
          <a:xfrm>
            <a:off x="1952105" y="503100"/>
            <a:ext cx="4190443" cy="584775"/>
          </a:xfrm>
          <a:prstGeom prst="rect">
            <a:avLst/>
          </a:prstGeom>
          <a:noFill/>
        </p:spPr>
        <p:txBody>
          <a:bodyPr wrap="none" rtlCol="0">
            <a:spAutoFit/>
          </a:bodyPr>
          <a:lstStyle/>
          <a:p>
            <a:r>
              <a:rPr lang="fr-FR" sz="3200" dirty="0" err="1">
                <a:latin typeface="Avenir Next Condensed" panose="020B0506020202020204" pitchFamily="34" charset="0"/>
              </a:rPr>
              <a:t>Beringher</a:t>
            </a:r>
            <a:r>
              <a:rPr lang="fr-FR" sz="3200" dirty="0">
                <a:latin typeface="Avenir Next Condensed" panose="020B0506020202020204" pitchFamily="34" charset="0"/>
              </a:rPr>
              <a:t> X32 – Midas M32</a:t>
            </a:r>
          </a:p>
        </p:txBody>
      </p:sp>
      <p:sp>
        <p:nvSpPr>
          <p:cNvPr id="6" name="ZoneTexte 5">
            <a:extLst>
              <a:ext uri="{FF2B5EF4-FFF2-40B4-BE49-F238E27FC236}">
                <a16:creationId xmlns:a16="http://schemas.microsoft.com/office/drawing/2014/main" id="{B50BB710-8BBC-3CDB-34F7-457A2B5EB9CE}"/>
              </a:ext>
            </a:extLst>
          </p:cNvPr>
          <p:cNvSpPr txBox="1"/>
          <p:nvPr/>
        </p:nvSpPr>
        <p:spPr>
          <a:xfrm>
            <a:off x="2960211" y="2019275"/>
            <a:ext cx="3473900" cy="369332"/>
          </a:xfrm>
          <a:prstGeom prst="rect">
            <a:avLst/>
          </a:prstGeom>
          <a:noFill/>
        </p:spPr>
        <p:txBody>
          <a:bodyPr wrap="none" rtlCol="0">
            <a:spAutoFit/>
          </a:bodyPr>
          <a:lstStyle/>
          <a:p>
            <a:r>
              <a:rPr lang="fr-FR" dirty="0">
                <a:latin typeface="Avenir Next Condensed" panose="020B0506020202020204" pitchFamily="34" charset="0"/>
              </a:rPr>
              <a:t>Fréquences d’échantillonnages possibles</a:t>
            </a:r>
          </a:p>
        </p:txBody>
      </p:sp>
      <p:sp>
        <p:nvSpPr>
          <p:cNvPr id="7" name="Flèche vers la droite 6">
            <a:extLst>
              <a:ext uri="{FF2B5EF4-FFF2-40B4-BE49-F238E27FC236}">
                <a16:creationId xmlns:a16="http://schemas.microsoft.com/office/drawing/2014/main" id="{8A4C47A2-64D2-3A43-D730-85598C9C63DF}"/>
              </a:ext>
            </a:extLst>
          </p:cNvPr>
          <p:cNvSpPr/>
          <p:nvPr/>
        </p:nvSpPr>
        <p:spPr>
          <a:xfrm>
            <a:off x="6365631" y="2063265"/>
            <a:ext cx="480646" cy="281353"/>
          </a:xfrm>
          <a:prstGeom prst="rightArrow">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78963442-F0D4-0671-0959-C292C9953752}"/>
              </a:ext>
            </a:extLst>
          </p:cNvPr>
          <p:cNvSpPr txBox="1"/>
          <p:nvPr/>
        </p:nvSpPr>
        <p:spPr>
          <a:xfrm>
            <a:off x="3424505" y="3040024"/>
            <a:ext cx="3009606" cy="369332"/>
          </a:xfrm>
          <a:prstGeom prst="rect">
            <a:avLst/>
          </a:prstGeom>
          <a:noFill/>
        </p:spPr>
        <p:txBody>
          <a:bodyPr wrap="none" rtlCol="0">
            <a:spAutoFit/>
          </a:bodyPr>
          <a:lstStyle/>
          <a:p>
            <a:r>
              <a:rPr lang="fr-FR" dirty="0">
                <a:latin typeface="Avenir Next Condensed" panose="020B0506020202020204" pitchFamily="34" charset="0"/>
              </a:rPr>
              <a:t>Synchronisation interne ou externe</a:t>
            </a:r>
          </a:p>
        </p:txBody>
      </p:sp>
      <p:sp>
        <p:nvSpPr>
          <p:cNvPr id="9" name="Flèche vers la droite 8">
            <a:extLst>
              <a:ext uri="{FF2B5EF4-FFF2-40B4-BE49-F238E27FC236}">
                <a16:creationId xmlns:a16="http://schemas.microsoft.com/office/drawing/2014/main" id="{2FD7C6E2-24D9-6608-C27A-47F29F37E4F4}"/>
              </a:ext>
            </a:extLst>
          </p:cNvPr>
          <p:cNvSpPr/>
          <p:nvPr/>
        </p:nvSpPr>
        <p:spPr>
          <a:xfrm>
            <a:off x="6434111" y="3088978"/>
            <a:ext cx="480646" cy="281353"/>
          </a:xfrm>
          <a:prstGeom prst="rightArrow">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7D358F00-8646-89EF-2F18-7BDFB1EE0ED4}"/>
              </a:ext>
            </a:extLst>
          </p:cNvPr>
          <p:cNvPicPr>
            <a:picLocks noChangeAspect="1"/>
          </p:cNvPicPr>
          <p:nvPr/>
        </p:nvPicPr>
        <p:blipFill rotWithShape="1">
          <a:blip r:embed="rId3"/>
          <a:srcRect l="4890" t="65381" r="5699" b="10744"/>
          <a:stretch/>
        </p:blipFill>
        <p:spPr>
          <a:xfrm>
            <a:off x="904246" y="4391080"/>
            <a:ext cx="10021662" cy="1296000"/>
          </a:xfrm>
          <a:prstGeom prst="rect">
            <a:avLst/>
          </a:prstGeom>
        </p:spPr>
      </p:pic>
      <p:sp>
        <p:nvSpPr>
          <p:cNvPr id="12" name="ZoneTexte 11">
            <a:extLst>
              <a:ext uri="{FF2B5EF4-FFF2-40B4-BE49-F238E27FC236}">
                <a16:creationId xmlns:a16="http://schemas.microsoft.com/office/drawing/2014/main" id="{87500218-2A75-A451-FE87-BE882D6733A1}"/>
              </a:ext>
            </a:extLst>
          </p:cNvPr>
          <p:cNvSpPr txBox="1"/>
          <p:nvPr/>
        </p:nvSpPr>
        <p:spPr>
          <a:xfrm>
            <a:off x="2759860" y="5855897"/>
            <a:ext cx="2029595" cy="369332"/>
          </a:xfrm>
          <a:prstGeom prst="rect">
            <a:avLst/>
          </a:prstGeom>
          <a:noFill/>
        </p:spPr>
        <p:txBody>
          <a:bodyPr wrap="none" rtlCol="0">
            <a:spAutoFit/>
          </a:bodyPr>
          <a:lstStyle/>
          <a:p>
            <a:r>
              <a:rPr lang="fr-FR" dirty="0" err="1">
                <a:latin typeface="Avenir Next Condensed" panose="020B0506020202020204" pitchFamily="34" charset="0"/>
              </a:rPr>
              <a:t>Exp</a:t>
            </a:r>
            <a:r>
              <a:rPr lang="fr-FR" dirty="0">
                <a:latin typeface="Avenir Next Condensed" panose="020B0506020202020204" pitchFamily="34" charset="0"/>
              </a:rPr>
              <a:t>. </a:t>
            </a:r>
            <a:r>
              <a:rPr lang="fr-FR" dirty="0" err="1">
                <a:latin typeface="Avenir Next Condensed" panose="020B0506020202020204" pitchFamily="34" charset="0"/>
              </a:rPr>
              <a:t>Card</a:t>
            </a:r>
            <a:r>
              <a:rPr lang="fr-FR" dirty="0">
                <a:latin typeface="Avenir Next Condensed" panose="020B0506020202020204" pitchFamily="34" charset="0"/>
              </a:rPr>
              <a:t>  USB / DANTE</a:t>
            </a:r>
          </a:p>
        </p:txBody>
      </p:sp>
      <p:sp>
        <p:nvSpPr>
          <p:cNvPr id="13" name="ZoneTexte 12">
            <a:extLst>
              <a:ext uri="{FF2B5EF4-FFF2-40B4-BE49-F238E27FC236}">
                <a16:creationId xmlns:a16="http://schemas.microsoft.com/office/drawing/2014/main" id="{2CF0B316-D2F8-8E31-96EF-E7B9A2044BE4}"/>
              </a:ext>
            </a:extLst>
          </p:cNvPr>
          <p:cNvSpPr txBox="1"/>
          <p:nvPr/>
        </p:nvSpPr>
        <p:spPr>
          <a:xfrm>
            <a:off x="8528109" y="5882087"/>
            <a:ext cx="1226298" cy="369332"/>
          </a:xfrm>
          <a:prstGeom prst="rect">
            <a:avLst/>
          </a:prstGeom>
          <a:noFill/>
        </p:spPr>
        <p:txBody>
          <a:bodyPr wrap="none" rtlCol="0">
            <a:spAutoFit/>
          </a:bodyPr>
          <a:lstStyle/>
          <a:p>
            <a:r>
              <a:rPr lang="fr-FR" dirty="0">
                <a:latin typeface="Avenir Next Condensed" panose="020B0506020202020204" pitchFamily="34" charset="0"/>
              </a:rPr>
              <a:t>Aes 50 A et B</a:t>
            </a:r>
          </a:p>
        </p:txBody>
      </p:sp>
      <p:sp>
        <p:nvSpPr>
          <p:cNvPr id="16" name="Arc plein 15">
            <a:extLst>
              <a:ext uri="{FF2B5EF4-FFF2-40B4-BE49-F238E27FC236}">
                <a16:creationId xmlns:a16="http://schemas.microsoft.com/office/drawing/2014/main" id="{5D59ED35-0CFD-AE63-291F-E8AC8CE10E8F}"/>
              </a:ext>
            </a:extLst>
          </p:cNvPr>
          <p:cNvSpPr/>
          <p:nvPr/>
        </p:nvSpPr>
        <p:spPr>
          <a:xfrm rot="10800000">
            <a:off x="2133600" y="5626646"/>
            <a:ext cx="3282117" cy="184666"/>
          </a:xfrm>
          <a:prstGeom prst="blockArc">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7" name="Arc plein 16">
            <a:extLst>
              <a:ext uri="{FF2B5EF4-FFF2-40B4-BE49-F238E27FC236}">
                <a16:creationId xmlns:a16="http://schemas.microsoft.com/office/drawing/2014/main" id="{1281DD89-EED7-1F7B-3CC4-657D12E4EF95}"/>
              </a:ext>
            </a:extLst>
          </p:cNvPr>
          <p:cNvSpPr/>
          <p:nvPr/>
        </p:nvSpPr>
        <p:spPr>
          <a:xfrm rot="10800000">
            <a:off x="8528110" y="5638370"/>
            <a:ext cx="1226297" cy="172943"/>
          </a:xfrm>
          <a:prstGeom prst="blockArc">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1587268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88EF7C4B-4B7F-5990-3698-D427FAC2EE46}"/>
              </a:ext>
            </a:extLst>
          </p:cNvPr>
          <p:cNvSpPr txBox="1"/>
          <p:nvPr/>
        </p:nvSpPr>
        <p:spPr>
          <a:xfrm>
            <a:off x="4398120" y="685225"/>
            <a:ext cx="2607702" cy="584775"/>
          </a:xfrm>
          <a:prstGeom prst="rect">
            <a:avLst/>
          </a:prstGeom>
          <a:noFill/>
        </p:spPr>
        <p:txBody>
          <a:bodyPr wrap="none" rtlCol="0">
            <a:spAutoFit/>
          </a:bodyPr>
          <a:lstStyle/>
          <a:p>
            <a:r>
              <a:rPr lang="fr-FR" sz="3200" dirty="0">
                <a:latin typeface="Avenir Next Condensed" panose="020B0506020202020204" pitchFamily="34" charset="0"/>
              </a:rPr>
              <a:t>Le patch d’entrée</a:t>
            </a:r>
          </a:p>
        </p:txBody>
      </p:sp>
      <p:pic>
        <p:nvPicPr>
          <p:cNvPr id="17" name="Image 16">
            <a:extLst>
              <a:ext uri="{FF2B5EF4-FFF2-40B4-BE49-F238E27FC236}">
                <a16:creationId xmlns:a16="http://schemas.microsoft.com/office/drawing/2014/main" id="{A9C09BDE-2ED1-C2ED-AF8B-E2362B2F3BEC}"/>
              </a:ext>
            </a:extLst>
          </p:cNvPr>
          <p:cNvPicPr>
            <a:picLocks noChangeAspect="1"/>
          </p:cNvPicPr>
          <p:nvPr/>
        </p:nvPicPr>
        <p:blipFill>
          <a:blip r:embed="rId3"/>
          <a:stretch>
            <a:fillRect/>
          </a:stretch>
        </p:blipFill>
        <p:spPr>
          <a:xfrm>
            <a:off x="2049096" y="1879600"/>
            <a:ext cx="3263900" cy="3708400"/>
          </a:xfrm>
          <a:prstGeom prst="rect">
            <a:avLst/>
          </a:prstGeom>
        </p:spPr>
      </p:pic>
      <p:pic>
        <p:nvPicPr>
          <p:cNvPr id="19" name="Image 18">
            <a:extLst>
              <a:ext uri="{FF2B5EF4-FFF2-40B4-BE49-F238E27FC236}">
                <a16:creationId xmlns:a16="http://schemas.microsoft.com/office/drawing/2014/main" id="{CBF7B2B8-FBBF-5F3B-FED6-B37E2150FCB6}"/>
              </a:ext>
            </a:extLst>
          </p:cNvPr>
          <p:cNvPicPr>
            <a:picLocks noChangeAspect="1"/>
          </p:cNvPicPr>
          <p:nvPr/>
        </p:nvPicPr>
        <p:blipFill>
          <a:blip r:embed="rId4"/>
          <a:stretch>
            <a:fillRect/>
          </a:stretch>
        </p:blipFill>
        <p:spPr>
          <a:xfrm>
            <a:off x="5852748" y="1879600"/>
            <a:ext cx="3365500" cy="3797300"/>
          </a:xfrm>
          <a:prstGeom prst="rect">
            <a:avLst/>
          </a:prstGeom>
        </p:spPr>
      </p:pic>
      <p:sp>
        <p:nvSpPr>
          <p:cNvPr id="20" name="ZoneTexte 19">
            <a:extLst>
              <a:ext uri="{FF2B5EF4-FFF2-40B4-BE49-F238E27FC236}">
                <a16:creationId xmlns:a16="http://schemas.microsoft.com/office/drawing/2014/main" id="{0FA90768-02AD-4C45-3F93-A6FD009F8548}"/>
              </a:ext>
            </a:extLst>
          </p:cNvPr>
          <p:cNvSpPr txBox="1"/>
          <p:nvPr/>
        </p:nvSpPr>
        <p:spPr>
          <a:xfrm>
            <a:off x="2695983" y="1574037"/>
            <a:ext cx="1903085" cy="400110"/>
          </a:xfrm>
          <a:prstGeom prst="rect">
            <a:avLst/>
          </a:prstGeom>
          <a:noFill/>
        </p:spPr>
        <p:txBody>
          <a:bodyPr wrap="none" rtlCol="0">
            <a:spAutoFit/>
          </a:bodyPr>
          <a:lstStyle/>
          <a:p>
            <a:r>
              <a:rPr lang="fr-FR" sz="2000" dirty="0">
                <a:latin typeface="Avenir Next Condensed" panose="020B0506020202020204" pitchFamily="34" charset="0"/>
              </a:rPr>
              <a:t>Entrée 1 par défaut</a:t>
            </a:r>
          </a:p>
        </p:txBody>
      </p:sp>
      <p:sp>
        <p:nvSpPr>
          <p:cNvPr id="21" name="ZoneTexte 20">
            <a:extLst>
              <a:ext uri="{FF2B5EF4-FFF2-40B4-BE49-F238E27FC236}">
                <a16:creationId xmlns:a16="http://schemas.microsoft.com/office/drawing/2014/main" id="{58669122-FEA4-ECC4-722A-F8AF89B597E2}"/>
              </a:ext>
            </a:extLst>
          </p:cNvPr>
          <p:cNvSpPr txBox="1"/>
          <p:nvPr/>
        </p:nvSpPr>
        <p:spPr>
          <a:xfrm>
            <a:off x="6096000" y="1574037"/>
            <a:ext cx="933269" cy="400110"/>
          </a:xfrm>
          <a:prstGeom prst="rect">
            <a:avLst/>
          </a:prstGeom>
          <a:noFill/>
        </p:spPr>
        <p:txBody>
          <a:bodyPr wrap="none" rtlCol="0">
            <a:spAutoFit/>
          </a:bodyPr>
          <a:lstStyle/>
          <a:p>
            <a:r>
              <a:rPr lang="fr-FR" sz="2000" dirty="0">
                <a:latin typeface="Avenir Next Condensed" panose="020B0506020202020204" pitchFamily="34" charset="0"/>
              </a:rPr>
              <a:t>Entrée 1</a:t>
            </a:r>
          </a:p>
        </p:txBody>
      </p:sp>
      <p:cxnSp>
        <p:nvCxnSpPr>
          <p:cNvPr id="23" name="Connecteur droit avec flèche 22">
            <a:extLst>
              <a:ext uri="{FF2B5EF4-FFF2-40B4-BE49-F238E27FC236}">
                <a16:creationId xmlns:a16="http://schemas.microsoft.com/office/drawing/2014/main" id="{0174FB1F-8FB4-7A26-0DC1-FE0D650C5666}"/>
              </a:ext>
            </a:extLst>
          </p:cNvPr>
          <p:cNvCxnSpPr>
            <a:cxnSpLocks/>
          </p:cNvCxnSpPr>
          <p:nvPr/>
        </p:nvCxnSpPr>
        <p:spPr>
          <a:xfrm>
            <a:off x="3681045" y="1879600"/>
            <a:ext cx="656493" cy="129735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D95D6608-D06A-F02A-29B4-3B745DFBBF52}"/>
              </a:ext>
            </a:extLst>
          </p:cNvPr>
          <p:cNvCxnSpPr>
            <a:cxnSpLocks/>
          </p:cNvCxnSpPr>
          <p:nvPr/>
        </p:nvCxnSpPr>
        <p:spPr>
          <a:xfrm>
            <a:off x="7533209" y="1879600"/>
            <a:ext cx="543991" cy="252827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9B3DC970-A03C-CA4C-2327-A91091D5C800}"/>
              </a:ext>
            </a:extLst>
          </p:cNvPr>
          <p:cNvSpPr txBox="1"/>
          <p:nvPr/>
        </p:nvSpPr>
        <p:spPr>
          <a:xfrm>
            <a:off x="6928934" y="1574037"/>
            <a:ext cx="2111475" cy="400110"/>
          </a:xfrm>
          <a:prstGeom prst="rect">
            <a:avLst/>
          </a:prstGeom>
          <a:noFill/>
        </p:spPr>
        <p:txBody>
          <a:bodyPr wrap="none" rtlCol="0">
            <a:spAutoFit/>
          </a:bodyPr>
          <a:lstStyle/>
          <a:p>
            <a:r>
              <a:rPr lang="fr-FR" sz="2000" dirty="0">
                <a:latin typeface="Avenir Next Condensed" panose="020B0506020202020204" pitchFamily="34" charset="0"/>
              </a:rPr>
              <a:t>= la voie 5 si on veut </a:t>
            </a:r>
          </a:p>
        </p:txBody>
      </p:sp>
    </p:spTree>
    <p:extLst>
      <p:ext uri="{BB962C8B-B14F-4D97-AF65-F5344CB8AC3E}">
        <p14:creationId xmlns:p14="http://schemas.microsoft.com/office/powerpoint/2010/main" val="148360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88EF7C4B-4B7F-5990-3698-D427FAC2EE46}"/>
              </a:ext>
            </a:extLst>
          </p:cNvPr>
          <p:cNvSpPr txBox="1"/>
          <p:nvPr/>
        </p:nvSpPr>
        <p:spPr>
          <a:xfrm>
            <a:off x="4398120" y="685225"/>
            <a:ext cx="2675604" cy="584775"/>
          </a:xfrm>
          <a:prstGeom prst="rect">
            <a:avLst/>
          </a:prstGeom>
          <a:noFill/>
        </p:spPr>
        <p:txBody>
          <a:bodyPr wrap="none" rtlCol="0">
            <a:spAutoFit/>
          </a:bodyPr>
          <a:lstStyle/>
          <a:p>
            <a:r>
              <a:rPr lang="fr-FR" sz="3200" dirty="0">
                <a:latin typeface="Avenir Next Condensed" panose="020B0506020202020204" pitchFamily="34" charset="0"/>
              </a:rPr>
              <a:t>Le patch de sortie</a:t>
            </a:r>
          </a:p>
        </p:txBody>
      </p:sp>
      <p:pic>
        <p:nvPicPr>
          <p:cNvPr id="3" name="Image 2">
            <a:extLst>
              <a:ext uri="{FF2B5EF4-FFF2-40B4-BE49-F238E27FC236}">
                <a16:creationId xmlns:a16="http://schemas.microsoft.com/office/drawing/2014/main" id="{713F8EE0-918D-576D-B87C-76D4437F3145}"/>
              </a:ext>
            </a:extLst>
          </p:cNvPr>
          <p:cNvPicPr>
            <a:picLocks noChangeAspect="1"/>
          </p:cNvPicPr>
          <p:nvPr/>
        </p:nvPicPr>
        <p:blipFill>
          <a:blip r:embed="rId3"/>
          <a:stretch>
            <a:fillRect/>
          </a:stretch>
        </p:blipFill>
        <p:spPr>
          <a:xfrm>
            <a:off x="1686658" y="1396324"/>
            <a:ext cx="8420100" cy="4914900"/>
          </a:xfrm>
          <a:prstGeom prst="rect">
            <a:avLst/>
          </a:prstGeom>
        </p:spPr>
      </p:pic>
      <p:sp>
        <p:nvSpPr>
          <p:cNvPr id="4" name="ZoneTexte 3">
            <a:extLst>
              <a:ext uri="{FF2B5EF4-FFF2-40B4-BE49-F238E27FC236}">
                <a16:creationId xmlns:a16="http://schemas.microsoft.com/office/drawing/2014/main" id="{9BB1F886-3498-D96A-121E-458BA37997D1}"/>
              </a:ext>
            </a:extLst>
          </p:cNvPr>
          <p:cNvSpPr txBox="1"/>
          <p:nvPr/>
        </p:nvSpPr>
        <p:spPr>
          <a:xfrm>
            <a:off x="808892" y="2581272"/>
            <a:ext cx="1015663" cy="2880404"/>
          </a:xfrm>
          <a:prstGeom prst="rect">
            <a:avLst/>
          </a:prstGeom>
          <a:noFill/>
        </p:spPr>
        <p:txBody>
          <a:bodyPr vert="vert270" wrap="none" rtlCol="0">
            <a:spAutoFit/>
          </a:bodyPr>
          <a:lstStyle/>
          <a:p>
            <a:r>
              <a:rPr lang="fr-FR" dirty="0">
                <a:latin typeface="Avenir Next Condensed" panose="020B0506020202020204" pitchFamily="34" charset="0"/>
              </a:rPr>
              <a:t>Les sorties physiques de la console</a:t>
            </a:r>
          </a:p>
          <a:p>
            <a:r>
              <a:rPr lang="fr-FR" dirty="0">
                <a:latin typeface="Avenir Next Condensed" panose="020B0506020202020204" pitchFamily="34" charset="0"/>
              </a:rPr>
              <a:t>Le concept de « omni out »</a:t>
            </a:r>
          </a:p>
          <a:p>
            <a:endParaRPr lang="fr-FR" dirty="0">
              <a:latin typeface="Avenir Next Condensed" panose="020B0506020202020204" pitchFamily="34" charset="0"/>
            </a:endParaRPr>
          </a:p>
        </p:txBody>
      </p:sp>
    </p:spTree>
    <p:extLst>
      <p:ext uri="{BB962C8B-B14F-4D97-AF65-F5344CB8AC3E}">
        <p14:creationId xmlns:p14="http://schemas.microsoft.com/office/powerpoint/2010/main" val="545225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AD7DF-BCC1-65F4-D329-7689620CE253}"/>
            </a:ext>
          </a:extLst>
        </p:cNvPr>
        <p:cNvGrpSpPr/>
        <p:nvPr/>
      </p:nvGrpSpPr>
      <p:grpSpPr>
        <a:xfrm>
          <a:off x="0" y="0"/>
          <a:ext cx="0" cy="0"/>
          <a:chOff x="0" y="0"/>
          <a:chExt cx="0" cy="0"/>
        </a:xfrm>
      </p:grpSpPr>
      <p:pic>
        <p:nvPicPr>
          <p:cNvPr id="10" name="Image 9" descr="Une image contenant Appareils électroniques, Ingénierie électronique, Appareil électronique, Console de mixage&#10;&#10;Le contenu généré par l’IA peut être incorrect.">
            <a:extLst>
              <a:ext uri="{FF2B5EF4-FFF2-40B4-BE49-F238E27FC236}">
                <a16:creationId xmlns:a16="http://schemas.microsoft.com/office/drawing/2014/main" id="{670839C7-F482-75BB-ED64-2CED9D3F4F8F}"/>
              </a:ext>
            </a:extLst>
          </p:cNvPr>
          <p:cNvPicPr>
            <a:picLocks noChangeAspect="1"/>
          </p:cNvPicPr>
          <p:nvPr/>
        </p:nvPicPr>
        <p:blipFill>
          <a:blip r:embed="rId2"/>
          <a:srcRect l="-7" t="-13" r="48198" b="53120"/>
          <a:stretch>
            <a:fillRect/>
          </a:stretch>
        </p:blipFill>
        <p:spPr>
          <a:xfrm>
            <a:off x="458543" y="0"/>
            <a:ext cx="10838262" cy="6621166"/>
          </a:xfrm>
          <a:prstGeom prst="rect">
            <a:avLst/>
          </a:prstGeom>
        </p:spPr>
      </p:pic>
      <p:sp>
        <p:nvSpPr>
          <p:cNvPr id="13" name="Rectangle 12">
            <a:extLst>
              <a:ext uri="{FF2B5EF4-FFF2-40B4-BE49-F238E27FC236}">
                <a16:creationId xmlns:a16="http://schemas.microsoft.com/office/drawing/2014/main" id="{5054BDF8-4A97-9A2F-AFBA-70BBC113EEA6}"/>
              </a:ext>
            </a:extLst>
          </p:cNvPr>
          <p:cNvSpPr/>
          <p:nvPr/>
        </p:nvSpPr>
        <p:spPr>
          <a:xfrm>
            <a:off x="0" y="4495268"/>
            <a:ext cx="12192000" cy="2125897"/>
          </a:xfrm>
          <a:prstGeom prst="rect">
            <a:avLst/>
          </a:prstGeom>
          <a:solidFill>
            <a:schemeClr val="accent1">
              <a:lumMod val="50000"/>
              <a:alpha val="681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59123871-9FA7-3292-1C5C-497749E695A1}"/>
              </a:ext>
            </a:extLst>
          </p:cNvPr>
          <p:cNvSpPr/>
          <p:nvPr/>
        </p:nvSpPr>
        <p:spPr>
          <a:xfrm>
            <a:off x="0" y="4507645"/>
            <a:ext cx="12192000" cy="2125897"/>
          </a:xfrm>
          <a:prstGeom prst="rect">
            <a:avLst/>
          </a:prstGeom>
          <a:solidFill>
            <a:schemeClr val="accent1">
              <a:lumMod val="50000"/>
              <a:alpha val="681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Rectangle 1">
            <a:extLst>
              <a:ext uri="{FF2B5EF4-FFF2-40B4-BE49-F238E27FC236}">
                <a16:creationId xmlns:a16="http://schemas.microsoft.com/office/drawing/2014/main" id="{20899A40-756C-3902-893A-3E2C9DD82E8D}"/>
              </a:ext>
            </a:extLst>
          </p:cNvPr>
          <p:cNvSpPr/>
          <p:nvPr/>
        </p:nvSpPr>
        <p:spPr>
          <a:xfrm>
            <a:off x="1925162" y="4998990"/>
            <a:ext cx="766119" cy="80936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latin typeface="Avenir Next Condensed" panose="020B0506020202020204" pitchFamily="34" charset="0"/>
              </a:rPr>
              <a:t>HA</a:t>
            </a:r>
          </a:p>
          <a:p>
            <a:pPr algn="ctr"/>
            <a:r>
              <a:rPr lang="fr-FR" sz="1600" dirty="0">
                <a:solidFill>
                  <a:schemeClr val="bg1"/>
                </a:solidFill>
                <a:latin typeface="Avenir Next Condensed" panose="020B0506020202020204" pitchFamily="34" charset="0"/>
              </a:rPr>
              <a:t>GAIN</a:t>
            </a:r>
          </a:p>
        </p:txBody>
      </p:sp>
      <p:sp>
        <p:nvSpPr>
          <p:cNvPr id="3" name="Rectangle 2">
            <a:extLst>
              <a:ext uri="{FF2B5EF4-FFF2-40B4-BE49-F238E27FC236}">
                <a16:creationId xmlns:a16="http://schemas.microsoft.com/office/drawing/2014/main" id="{2E8E5AA7-B644-E3F0-92D3-3A1058AECFEB}"/>
              </a:ext>
            </a:extLst>
          </p:cNvPr>
          <p:cNvSpPr/>
          <p:nvPr/>
        </p:nvSpPr>
        <p:spPr>
          <a:xfrm>
            <a:off x="2831324" y="4998990"/>
            <a:ext cx="766119" cy="80936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latin typeface="Avenir Next Condensed" panose="020B0506020202020204" pitchFamily="34" charset="0"/>
              </a:rPr>
              <a:t>48 v</a:t>
            </a:r>
          </a:p>
          <a:p>
            <a:pPr algn="ctr"/>
            <a:r>
              <a:rPr lang="fr-FR" sz="1600" dirty="0">
                <a:solidFill>
                  <a:schemeClr val="bg1"/>
                </a:solidFill>
                <a:latin typeface="Avenir Next Condensed" panose="020B0506020202020204" pitchFamily="34" charset="0"/>
              </a:rPr>
              <a:t>Polarité</a:t>
            </a:r>
          </a:p>
        </p:txBody>
      </p:sp>
      <p:sp>
        <p:nvSpPr>
          <p:cNvPr id="5" name="Rectangle 4">
            <a:extLst>
              <a:ext uri="{FF2B5EF4-FFF2-40B4-BE49-F238E27FC236}">
                <a16:creationId xmlns:a16="http://schemas.microsoft.com/office/drawing/2014/main" id="{DDCF13F2-88F9-2BEE-781F-978E458521FF}"/>
              </a:ext>
            </a:extLst>
          </p:cNvPr>
          <p:cNvSpPr/>
          <p:nvPr/>
        </p:nvSpPr>
        <p:spPr>
          <a:xfrm>
            <a:off x="3786914" y="4998990"/>
            <a:ext cx="766119" cy="80936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latin typeface="Avenir Next Condensed" panose="020B0506020202020204" pitchFamily="34" charset="0"/>
              </a:rPr>
              <a:t>Low Cut</a:t>
            </a:r>
          </a:p>
          <a:p>
            <a:pPr algn="ctr"/>
            <a:endParaRPr lang="fr-FR" sz="1600" dirty="0">
              <a:solidFill>
                <a:schemeClr val="bg1"/>
              </a:solidFill>
              <a:latin typeface="Avenir Next Condensed" panose="020B0506020202020204" pitchFamily="34" charset="0"/>
            </a:endParaRPr>
          </a:p>
        </p:txBody>
      </p:sp>
      <p:sp>
        <p:nvSpPr>
          <p:cNvPr id="6" name="Rectangle 5">
            <a:extLst>
              <a:ext uri="{FF2B5EF4-FFF2-40B4-BE49-F238E27FC236}">
                <a16:creationId xmlns:a16="http://schemas.microsoft.com/office/drawing/2014/main" id="{35F66C9D-0768-2EAE-82C5-98D5A23CE774}"/>
              </a:ext>
            </a:extLst>
          </p:cNvPr>
          <p:cNvSpPr/>
          <p:nvPr/>
        </p:nvSpPr>
        <p:spPr>
          <a:xfrm>
            <a:off x="4683119" y="4998990"/>
            <a:ext cx="766119" cy="80936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bg1"/>
                </a:solidFill>
                <a:latin typeface="Avenir Next Condensed" panose="020B0506020202020204" pitchFamily="34" charset="0"/>
              </a:rPr>
              <a:t>Gate</a:t>
            </a:r>
            <a:endParaRPr lang="fr-FR" sz="1600" dirty="0">
              <a:solidFill>
                <a:schemeClr val="bg1"/>
              </a:solidFill>
              <a:latin typeface="Avenir Next Condensed" panose="020B0506020202020204" pitchFamily="34" charset="0"/>
            </a:endParaRPr>
          </a:p>
          <a:p>
            <a:pPr algn="ctr"/>
            <a:endParaRPr lang="fr-FR" sz="1600" dirty="0">
              <a:solidFill>
                <a:schemeClr val="bg1"/>
              </a:solidFill>
              <a:latin typeface="Avenir Next Condensed" panose="020B0506020202020204" pitchFamily="34" charset="0"/>
            </a:endParaRPr>
          </a:p>
        </p:txBody>
      </p:sp>
      <p:sp>
        <p:nvSpPr>
          <p:cNvPr id="7" name="Rectangle 6">
            <a:extLst>
              <a:ext uri="{FF2B5EF4-FFF2-40B4-BE49-F238E27FC236}">
                <a16:creationId xmlns:a16="http://schemas.microsoft.com/office/drawing/2014/main" id="{F88A21D5-8EBC-0EF9-1514-D2C42D5BF226}"/>
              </a:ext>
            </a:extLst>
          </p:cNvPr>
          <p:cNvSpPr/>
          <p:nvPr/>
        </p:nvSpPr>
        <p:spPr>
          <a:xfrm>
            <a:off x="5656039" y="5019588"/>
            <a:ext cx="766119" cy="809368"/>
          </a:xfrm>
          <a:prstGeom prst="rect">
            <a:avLst/>
          </a:prstGeom>
          <a:noFill/>
          <a:ln w="381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latin typeface="Avenir Next Condensed" panose="020B0506020202020204" pitchFamily="34" charset="0"/>
              </a:rPr>
              <a:t>Comp</a:t>
            </a:r>
            <a:r>
              <a:rPr lang="fr-FR" sz="1600" dirty="0">
                <a:solidFill>
                  <a:schemeClr val="bg1"/>
                </a:solidFill>
                <a:latin typeface="Avenir Next Condensed" panose="020B0506020202020204" pitchFamily="34" charset="0"/>
              </a:rPr>
              <a:t>.</a:t>
            </a:r>
          </a:p>
          <a:p>
            <a:pPr algn="ctr"/>
            <a:endParaRPr lang="fr-FR" sz="1600" dirty="0">
              <a:solidFill>
                <a:schemeClr val="bg1"/>
              </a:solidFill>
              <a:latin typeface="Avenir Next Condensed" panose="020B0506020202020204" pitchFamily="34" charset="0"/>
            </a:endParaRPr>
          </a:p>
        </p:txBody>
      </p:sp>
      <p:sp>
        <p:nvSpPr>
          <p:cNvPr id="8" name="Rectangle 7">
            <a:extLst>
              <a:ext uri="{FF2B5EF4-FFF2-40B4-BE49-F238E27FC236}">
                <a16:creationId xmlns:a16="http://schemas.microsoft.com/office/drawing/2014/main" id="{E0371AF1-26E1-05E6-3985-122AA349D0E2}"/>
              </a:ext>
            </a:extLst>
          </p:cNvPr>
          <p:cNvSpPr/>
          <p:nvPr/>
        </p:nvSpPr>
        <p:spPr>
          <a:xfrm>
            <a:off x="6632223" y="5019588"/>
            <a:ext cx="766119" cy="80936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latin typeface="Avenir Next Condensed" panose="020B0506020202020204" pitchFamily="34" charset="0"/>
              </a:rPr>
              <a:t>EQ</a:t>
            </a:r>
          </a:p>
          <a:p>
            <a:pPr algn="ctr"/>
            <a:endParaRPr lang="fr-FR" sz="1600" dirty="0">
              <a:solidFill>
                <a:schemeClr val="bg1"/>
              </a:solidFill>
              <a:latin typeface="Avenir Next Condensed" panose="020B0506020202020204" pitchFamily="34" charset="0"/>
            </a:endParaRPr>
          </a:p>
        </p:txBody>
      </p:sp>
      <p:sp>
        <p:nvSpPr>
          <p:cNvPr id="9" name="Rectangle 8">
            <a:extLst>
              <a:ext uri="{FF2B5EF4-FFF2-40B4-BE49-F238E27FC236}">
                <a16:creationId xmlns:a16="http://schemas.microsoft.com/office/drawing/2014/main" id="{684B372A-5F8C-209C-611B-D1F242A3CCC7}"/>
              </a:ext>
            </a:extLst>
          </p:cNvPr>
          <p:cNvSpPr/>
          <p:nvPr/>
        </p:nvSpPr>
        <p:spPr>
          <a:xfrm>
            <a:off x="7674310" y="5019588"/>
            <a:ext cx="766119" cy="80936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bg1"/>
                </a:solidFill>
                <a:latin typeface="Avenir Next Condensed" panose="020B0506020202020204" pitchFamily="34" charset="0"/>
              </a:rPr>
              <a:t>Comp</a:t>
            </a:r>
            <a:endParaRPr lang="fr-FR" sz="1600" dirty="0">
              <a:solidFill>
                <a:schemeClr val="bg1"/>
              </a:solidFill>
              <a:latin typeface="Avenir Next Condensed" panose="020B0506020202020204" pitchFamily="34" charset="0"/>
            </a:endParaRPr>
          </a:p>
          <a:p>
            <a:pPr algn="ctr"/>
            <a:endParaRPr lang="fr-FR" sz="1600" dirty="0">
              <a:solidFill>
                <a:schemeClr val="bg1"/>
              </a:solidFill>
              <a:latin typeface="Avenir Next Condensed" panose="020B0506020202020204" pitchFamily="34" charset="0"/>
            </a:endParaRPr>
          </a:p>
        </p:txBody>
      </p:sp>
      <p:sp>
        <p:nvSpPr>
          <p:cNvPr id="28" name="ZoneTexte 27">
            <a:extLst>
              <a:ext uri="{FF2B5EF4-FFF2-40B4-BE49-F238E27FC236}">
                <a16:creationId xmlns:a16="http://schemas.microsoft.com/office/drawing/2014/main" id="{B5E215BB-0CFF-43E4-ED0D-F536F69BE257}"/>
              </a:ext>
            </a:extLst>
          </p:cNvPr>
          <p:cNvSpPr txBox="1"/>
          <p:nvPr/>
        </p:nvSpPr>
        <p:spPr>
          <a:xfrm>
            <a:off x="1807773" y="4672222"/>
            <a:ext cx="234778" cy="369332"/>
          </a:xfrm>
          <a:prstGeom prst="rect">
            <a:avLst/>
          </a:prstGeom>
          <a:noFill/>
        </p:spPr>
        <p:txBody>
          <a:bodyPr wrap="square" rtlCol="0">
            <a:spAutoFit/>
          </a:bodyPr>
          <a:lstStyle/>
          <a:p>
            <a:r>
              <a:rPr lang="fr-FR" dirty="0">
                <a:latin typeface="Avenir Next Condensed" panose="020B0506020202020204" pitchFamily="34" charset="0"/>
              </a:rPr>
              <a:t>1</a:t>
            </a:r>
          </a:p>
        </p:txBody>
      </p:sp>
      <p:sp>
        <p:nvSpPr>
          <p:cNvPr id="29" name="ZoneTexte 28">
            <a:extLst>
              <a:ext uri="{FF2B5EF4-FFF2-40B4-BE49-F238E27FC236}">
                <a16:creationId xmlns:a16="http://schemas.microsoft.com/office/drawing/2014/main" id="{7CC08B0D-DA3C-394D-EB6E-04FC6043690A}"/>
              </a:ext>
            </a:extLst>
          </p:cNvPr>
          <p:cNvSpPr txBox="1"/>
          <p:nvPr/>
        </p:nvSpPr>
        <p:spPr>
          <a:xfrm>
            <a:off x="2772629" y="4672222"/>
            <a:ext cx="234778" cy="369332"/>
          </a:xfrm>
          <a:prstGeom prst="rect">
            <a:avLst/>
          </a:prstGeom>
          <a:noFill/>
        </p:spPr>
        <p:txBody>
          <a:bodyPr wrap="square" rtlCol="0">
            <a:spAutoFit/>
          </a:bodyPr>
          <a:lstStyle/>
          <a:p>
            <a:r>
              <a:rPr lang="fr-FR" dirty="0">
                <a:latin typeface="Avenir Next Condensed" panose="020B0506020202020204" pitchFamily="34" charset="0"/>
              </a:rPr>
              <a:t>2</a:t>
            </a:r>
          </a:p>
        </p:txBody>
      </p:sp>
      <p:sp>
        <p:nvSpPr>
          <p:cNvPr id="30" name="ZoneTexte 29">
            <a:extLst>
              <a:ext uri="{FF2B5EF4-FFF2-40B4-BE49-F238E27FC236}">
                <a16:creationId xmlns:a16="http://schemas.microsoft.com/office/drawing/2014/main" id="{C41CC9E3-F276-A9A1-B872-50CEB48C6B06}"/>
              </a:ext>
            </a:extLst>
          </p:cNvPr>
          <p:cNvSpPr txBox="1"/>
          <p:nvPr/>
        </p:nvSpPr>
        <p:spPr>
          <a:xfrm>
            <a:off x="3739975" y="4672222"/>
            <a:ext cx="234778" cy="369332"/>
          </a:xfrm>
          <a:prstGeom prst="rect">
            <a:avLst/>
          </a:prstGeom>
          <a:noFill/>
        </p:spPr>
        <p:txBody>
          <a:bodyPr wrap="square" rtlCol="0">
            <a:spAutoFit/>
          </a:bodyPr>
          <a:lstStyle/>
          <a:p>
            <a:r>
              <a:rPr lang="fr-FR" dirty="0">
                <a:latin typeface="Avenir Next Condensed" panose="020B0506020202020204" pitchFamily="34" charset="0"/>
              </a:rPr>
              <a:t>3</a:t>
            </a:r>
          </a:p>
        </p:txBody>
      </p:sp>
      <p:sp>
        <p:nvSpPr>
          <p:cNvPr id="31" name="ZoneTexte 30">
            <a:extLst>
              <a:ext uri="{FF2B5EF4-FFF2-40B4-BE49-F238E27FC236}">
                <a16:creationId xmlns:a16="http://schemas.microsoft.com/office/drawing/2014/main" id="{5358394F-A2F4-C107-5BA8-4621AA1BC46B}"/>
              </a:ext>
            </a:extLst>
          </p:cNvPr>
          <p:cNvSpPr txBox="1"/>
          <p:nvPr/>
        </p:nvSpPr>
        <p:spPr>
          <a:xfrm>
            <a:off x="4621336" y="4672222"/>
            <a:ext cx="234778" cy="369332"/>
          </a:xfrm>
          <a:prstGeom prst="rect">
            <a:avLst/>
          </a:prstGeom>
          <a:noFill/>
        </p:spPr>
        <p:txBody>
          <a:bodyPr wrap="square" rtlCol="0">
            <a:spAutoFit/>
          </a:bodyPr>
          <a:lstStyle/>
          <a:p>
            <a:r>
              <a:rPr lang="fr-FR" dirty="0">
                <a:latin typeface="Avenir Next Condensed" panose="020B0506020202020204" pitchFamily="34" charset="0"/>
              </a:rPr>
              <a:t>4</a:t>
            </a:r>
          </a:p>
        </p:txBody>
      </p:sp>
      <p:sp>
        <p:nvSpPr>
          <p:cNvPr id="32" name="ZoneTexte 31">
            <a:extLst>
              <a:ext uri="{FF2B5EF4-FFF2-40B4-BE49-F238E27FC236}">
                <a16:creationId xmlns:a16="http://schemas.microsoft.com/office/drawing/2014/main" id="{03A31E5E-BA34-2404-0187-6A4C950FDD0C}"/>
              </a:ext>
            </a:extLst>
          </p:cNvPr>
          <p:cNvSpPr txBox="1"/>
          <p:nvPr/>
        </p:nvSpPr>
        <p:spPr>
          <a:xfrm>
            <a:off x="5610735" y="4672222"/>
            <a:ext cx="234778" cy="369332"/>
          </a:xfrm>
          <a:prstGeom prst="rect">
            <a:avLst/>
          </a:prstGeom>
          <a:noFill/>
        </p:spPr>
        <p:txBody>
          <a:bodyPr wrap="square" rtlCol="0">
            <a:spAutoFit/>
          </a:bodyPr>
          <a:lstStyle/>
          <a:p>
            <a:r>
              <a:rPr lang="fr-FR" dirty="0">
                <a:latin typeface="Avenir Next Condensed" panose="020B0506020202020204" pitchFamily="34" charset="0"/>
              </a:rPr>
              <a:t>5</a:t>
            </a:r>
          </a:p>
        </p:txBody>
      </p:sp>
      <p:sp>
        <p:nvSpPr>
          <p:cNvPr id="33" name="ZoneTexte 32">
            <a:extLst>
              <a:ext uri="{FF2B5EF4-FFF2-40B4-BE49-F238E27FC236}">
                <a16:creationId xmlns:a16="http://schemas.microsoft.com/office/drawing/2014/main" id="{10F206BE-F899-C0C3-B4C1-7238711947D8}"/>
              </a:ext>
            </a:extLst>
          </p:cNvPr>
          <p:cNvSpPr txBox="1"/>
          <p:nvPr/>
        </p:nvSpPr>
        <p:spPr>
          <a:xfrm>
            <a:off x="6575420" y="4672222"/>
            <a:ext cx="234778" cy="369332"/>
          </a:xfrm>
          <a:prstGeom prst="rect">
            <a:avLst/>
          </a:prstGeom>
          <a:noFill/>
        </p:spPr>
        <p:txBody>
          <a:bodyPr wrap="square" rtlCol="0">
            <a:spAutoFit/>
          </a:bodyPr>
          <a:lstStyle/>
          <a:p>
            <a:r>
              <a:rPr lang="fr-FR" dirty="0">
                <a:latin typeface="Avenir Next Condensed" panose="020B0506020202020204" pitchFamily="34" charset="0"/>
              </a:rPr>
              <a:t>6</a:t>
            </a:r>
          </a:p>
        </p:txBody>
      </p:sp>
      <p:sp>
        <p:nvSpPr>
          <p:cNvPr id="34" name="ZoneTexte 33">
            <a:extLst>
              <a:ext uri="{FF2B5EF4-FFF2-40B4-BE49-F238E27FC236}">
                <a16:creationId xmlns:a16="http://schemas.microsoft.com/office/drawing/2014/main" id="{9FF53A87-5733-15D0-1FC1-FE699E3807EB}"/>
              </a:ext>
            </a:extLst>
          </p:cNvPr>
          <p:cNvSpPr txBox="1"/>
          <p:nvPr/>
        </p:nvSpPr>
        <p:spPr>
          <a:xfrm>
            <a:off x="7552462" y="4672222"/>
            <a:ext cx="234778" cy="369332"/>
          </a:xfrm>
          <a:prstGeom prst="rect">
            <a:avLst/>
          </a:prstGeom>
          <a:noFill/>
        </p:spPr>
        <p:txBody>
          <a:bodyPr wrap="square" rtlCol="0">
            <a:spAutoFit/>
          </a:bodyPr>
          <a:lstStyle/>
          <a:p>
            <a:r>
              <a:rPr lang="fr-FR" dirty="0">
                <a:latin typeface="Avenir Next Condensed" panose="020B0506020202020204" pitchFamily="34" charset="0"/>
              </a:rPr>
              <a:t>7</a:t>
            </a:r>
          </a:p>
        </p:txBody>
      </p:sp>
      <p:cxnSp>
        <p:nvCxnSpPr>
          <p:cNvPr id="59" name="Connecteur droit avec flèche 58">
            <a:extLst>
              <a:ext uri="{FF2B5EF4-FFF2-40B4-BE49-F238E27FC236}">
                <a16:creationId xmlns:a16="http://schemas.microsoft.com/office/drawing/2014/main" id="{92C63A85-E3C9-24AE-4BD5-962D4AE7967D}"/>
              </a:ext>
            </a:extLst>
          </p:cNvPr>
          <p:cNvCxnSpPr>
            <a:stCxn id="7" idx="2"/>
          </p:cNvCxnSpPr>
          <p:nvPr/>
        </p:nvCxnSpPr>
        <p:spPr>
          <a:xfrm flipH="1">
            <a:off x="6039098" y="5828956"/>
            <a:ext cx="1" cy="586946"/>
          </a:xfrm>
          <a:prstGeom prst="straightConnector1">
            <a:avLst/>
          </a:prstGeom>
          <a:ln w="28575">
            <a:solidFill>
              <a:schemeClr val="tx1"/>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1" name="Connecteur droit avec flèche 60">
            <a:extLst>
              <a:ext uri="{FF2B5EF4-FFF2-40B4-BE49-F238E27FC236}">
                <a16:creationId xmlns:a16="http://schemas.microsoft.com/office/drawing/2014/main" id="{05022CE3-FA7B-E715-0F8C-B186C3278C38}"/>
              </a:ext>
            </a:extLst>
          </p:cNvPr>
          <p:cNvCxnSpPr/>
          <p:nvPr/>
        </p:nvCxnSpPr>
        <p:spPr>
          <a:xfrm flipH="1">
            <a:off x="7431726" y="3440330"/>
            <a:ext cx="1" cy="586946"/>
          </a:xfrm>
          <a:prstGeom prst="straightConnector1">
            <a:avLst/>
          </a:prstGeom>
          <a:ln w="28575">
            <a:solidFill>
              <a:schemeClr val="tx1"/>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2" name="Connecteur droit avec flèche 61">
            <a:extLst>
              <a:ext uri="{FF2B5EF4-FFF2-40B4-BE49-F238E27FC236}">
                <a16:creationId xmlns:a16="http://schemas.microsoft.com/office/drawing/2014/main" id="{60A9D1EC-E968-7F1D-EA9D-03D2B587B96F}"/>
              </a:ext>
            </a:extLst>
          </p:cNvPr>
          <p:cNvCxnSpPr>
            <a:cxnSpLocks/>
          </p:cNvCxnSpPr>
          <p:nvPr/>
        </p:nvCxnSpPr>
        <p:spPr>
          <a:xfrm flipV="1">
            <a:off x="6039098" y="6406634"/>
            <a:ext cx="2082114" cy="9268"/>
          </a:xfrm>
          <a:prstGeom prst="straightConnector1">
            <a:avLst/>
          </a:prstGeom>
          <a:ln w="28575">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14" name="Ellipse 13">
            <a:extLst>
              <a:ext uri="{FF2B5EF4-FFF2-40B4-BE49-F238E27FC236}">
                <a16:creationId xmlns:a16="http://schemas.microsoft.com/office/drawing/2014/main" id="{0C954A08-1C12-B363-6E43-966416502E23}"/>
              </a:ext>
            </a:extLst>
          </p:cNvPr>
          <p:cNvSpPr/>
          <p:nvPr/>
        </p:nvSpPr>
        <p:spPr>
          <a:xfrm>
            <a:off x="1604210" y="1639461"/>
            <a:ext cx="407125" cy="405449"/>
          </a:xfrm>
          <a:prstGeom prst="ellipse">
            <a:avLst/>
          </a:prstGeom>
          <a:solidFill>
            <a:srgbClr val="FF89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1</a:t>
            </a:r>
          </a:p>
        </p:txBody>
      </p:sp>
      <p:sp>
        <p:nvSpPr>
          <p:cNvPr id="15" name="Ellipse 14">
            <a:extLst>
              <a:ext uri="{FF2B5EF4-FFF2-40B4-BE49-F238E27FC236}">
                <a16:creationId xmlns:a16="http://schemas.microsoft.com/office/drawing/2014/main" id="{E5B83396-8B5D-47EF-3744-FDB29D42C023}"/>
              </a:ext>
            </a:extLst>
          </p:cNvPr>
          <p:cNvSpPr/>
          <p:nvPr/>
        </p:nvSpPr>
        <p:spPr>
          <a:xfrm>
            <a:off x="1635425" y="2496904"/>
            <a:ext cx="407125" cy="405449"/>
          </a:xfrm>
          <a:prstGeom prst="ellipse">
            <a:avLst/>
          </a:prstGeom>
          <a:solidFill>
            <a:srgbClr val="FF89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16" name="Ellipse 15">
            <a:extLst>
              <a:ext uri="{FF2B5EF4-FFF2-40B4-BE49-F238E27FC236}">
                <a16:creationId xmlns:a16="http://schemas.microsoft.com/office/drawing/2014/main" id="{54A7AEE4-EF8C-6647-3E94-5E3CB8238F50}"/>
              </a:ext>
            </a:extLst>
          </p:cNvPr>
          <p:cNvSpPr/>
          <p:nvPr/>
        </p:nvSpPr>
        <p:spPr>
          <a:xfrm>
            <a:off x="4331600" y="1504374"/>
            <a:ext cx="407125" cy="405449"/>
          </a:xfrm>
          <a:prstGeom prst="ellipse">
            <a:avLst/>
          </a:prstGeom>
          <a:solidFill>
            <a:srgbClr val="FF89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3</a:t>
            </a:r>
          </a:p>
        </p:txBody>
      </p:sp>
      <p:sp>
        <p:nvSpPr>
          <p:cNvPr id="17" name="Ellipse 16">
            <a:extLst>
              <a:ext uri="{FF2B5EF4-FFF2-40B4-BE49-F238E27FC236}">
                <a16:creationId xmlns:a16="http://schemas.microsoft.com/office/drawing/2014/main" id="{1EE1280A-EC18-EE0C-28DF-05B57A4CAFF2}"/>
              </a:ext>
            </a:extLst>
          </p:cNvPr>
          <p:cNvSpPr/>
          <p:nvPr/>
        </p:nvSpPr>
        <p:spPr>
          <a:xfrm>
            <a:off x="1635425" y="3414197"/>
            <a:ext cx="407125" cy="405449"/>
          </a:xfrm>
          <a:prstGeom prst="ellipse">
            <a:avLst/>
          </a:prstGeom>
          <a:solidFill>
            <a:srgbClr val="FF89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4</a:t>
            </a:r>
          </a:p>
        </p:txBody>
      </p:sp>
      <p:sp>
        <p:nvSpPr>
          <p:cNvPr id="18" name="Ellipse 17">
            <a:extLst>
              <a:ext uri="{FF2B5EF4-FFF2-40B4-BE49-F238E27FC236}">
                <a16:creationId xmlns:a16="http://schemas.microsoft.com/office/drawing/2014/main" id="{9EC23FDA-571E-44C5-A6BB-3E5E93F1268C}"/>
              </a:ext>
            </a:extLst>
          </p:cNvPr>
          <p:cNvSpPr/>
          <p:nvPr/>
        </p:nvSpPr>
        <p:spPr>
          <a:xfrm>
            <a:off x="4417773" y="3323015"/>
            <a:ext cx="407125" cy="405449"/>
          </a:xfrm>
          <a:prstGeom prst="ellipse">
            <a:avLst/>
          </a:prstGeom>
          <a:solidFill>
            <a:srgbClr val="FF89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5</a:t>
            </a:r>
          </a:p>
        </p:txBody>
      </p:sp>
      <p:sp>
        <p:nvSpPr>
          <p:cNvPr id="19" name="Ellipse 18">
            <a:extLst>
              <a:ext uri="{FF2B5EF4-FFF2-40B4-BE49-F238E27FC236}">
                <a16:creationId xmlns:a16="http://schemas.microsoft.com/office/drawing/2014/main" id="{FA8F4B0E-1A8F-0B15-D4CE-52B486A04A66}"/>
              </a:ext>
            </a:extLst>
          </p:cNvPr>
          <p:cNvSpPr/>
          <p:nvPr/>
        </p:nvSpPr>
        <p:spPr>
          <a:xfrm>
            <a:off x="6986880" y="1626076"/>
            <a:ext cx="407125" cy="405449"/>
          </a:xfrm>
          <a:prstGeom prst="ellipse">
            <a:avLst/>
          </a:prstGeom>
          <a:solidFill>
            <a:srgbClr val="FF89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6</a:t>
            </a:r>
          </a:p>
        </p:txBody>
      </p:sp>
      <p:sp>
        <p:nvSpPr>
          <p:cNvPr id="20" name="Ellipse 19">
            <a:extLst>
              <a:ext uri="{FF2B5EF4-FFF2-40B4-BE49-F238E27FC236}">
                <a16:creationId xmlns:a16="http://schemas.microsoft.com/office/drawing/2014/main" id="{41118E4C-BF15-44AB-035E-601B5C599969}"/>
              </a:ext>
            </a:extLst>
          </p:cNvPr>
          <p:cNvSpPr/>
          <p:nvPr/>
        </p:nvSpPr>
        <p:spPr>
          <a:xfrm>
            <a:off x="4445815" y="3753217"/>
            <a:ext cx="407125" cy="405449"/>
          </a:xfrm>
          <a:prstGeom prst="ellipse">
            <a:avLst/>
          </a:prstGeom>
          <a:solidFill>
            <a:srgbClr val="FF89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7</a:t>
            </a:r>
          </a:p>
        </p:txBody>
      </p:sp>
      <p:sp>
        <p:nvSpPr>
          <p:cNvPr id="21" name="Ellipse 20">
            <a:extLst>
              <a:ext uri="{FF2B5EF4-FFF2-40B4-BE49-F238E27FC236}">
                <a16:creationId xmlns:a16="http://schemas.microsoft.com/office/drawing/2014/main" id="{D071A660-1985-9A0B-5274-C53B3097A4A0}"/>
              </a:ext>
            </a:extLst>
          </p:cNvPr>
          <p:cNvSpPr/>
          <p:nvPr/>
        </p:nvSpPr>
        <p:spPr>
          <a:xfrm>
            <a:off x="9087116" y="1639460"/>
            <a:ext cx="407125" cy="405449"/>
          </a:xfrm>
          <a:prstGeom prst="ellipse">
            <a:avLst/>
          </a:prstGeom>
          <a:solidFill>
            <a:srgbClr val="FF89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8</a:t>
            </a:r>
          </a:p>
        </p:txBody>
      </p:sp>
      <p:sp>
        <p:nvSpPr>
          <p:cNvPr id="22" name="Ellipse 21">
            <a:extLst>
              <a:ext uri="{FF2B5EF4-FFF2-40B4-BE49-F238E27FC236}">
                <a16:creationId xmlns:a16="http://schemas.microsoft.com/office/drawing/2014/main" id="{0704C713-D864-A9F2-2AC6-5B3D3152EB6B}"/>
              </a:ext>
            </a:extLst>
          </p:cNvPr>
          <p:cNvSpPr/>
          <p:nvPr/>
        </p:nvSpPr>
        <p:spPr>
          <a:xfrm>
            <a:off x="10889680" y="1707098"/>
            <a:ext cx="407125" cy="405449"/>
          </a:xfrm>
          <a:prstGeom prst="ellipse">
            <a:avLst/>
          </a:prstGeom>
          <a:solidFill>
            <a:srgbClr val="FF89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9</a:t>
            </a:r>
          </a:p>
        </p:txBody>
      </p:sp>
      <p:sp>
        <p:nvSpPr>
          <p:cNvPr id="23" name="Rectangle 22">
            <a:extLst>
              <a:ext uri="{FF2B5EF4-FFF2-40B4-BE49-F238E27FC236}">
                <a16:creationId xmlns:a16="http://schemas.microsoft.com/office/drawing/2014/main" id="{D918CB73-5E7F-CA50-4EEA-54697E3FF1D0}"/>
              </a:ext>
            </a:extLst>
          </p:cNvPr>
          <p:cNvSpPr/>
          <p:nvPr/>
        </p:nvSpPr>
        <p:spPr>
          <a:xfrm>
            <a:off x="8753606" y="5019588"/>
            <a:ext cx="766119" cy="80936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latin typeface="Avenir Next Condensed" panose="020B0506020202020204" pitchFamily="34" charset="0"/>
              </a:rPr>
              <a:t>AUX</a:t>
            </a:r>
          </a:p>
          <a:p>
            <a:pPr algn="ctr"/>
            <a:r>
              <a:rPr lang="fr-FR" sz="1600" dirty="0">
                <a:solidFill>
                  <a:schemeClr val="bg1"/>
                </a:solidFill>
                <a:latin typeface="Avenir Next Condensed" panose="020B0506020202020204" pitchFamily="34" charset="0"/>
              </a:rPr>
              <a:t>SEND</a:t>
            </a:r>
          </a:p>
          <a:p>
            <a:pPr algn="ctr"/>
            <a:r>
              <a:rPr lang="fr-FR" sz="1600" dirty="0">
                <a:solidFill>
                  <a:schemeClr val="bg1"/>
                </a:solidFill>
                <a:latin typeface="Avenir Next Condensed" panose="020B0506020202020204" pitchFamily="34" charset="0"/>
              </a:rPr>
              <a:t>MIX</a:t>
            </a:r>
          </a:p>
        </p:txBody>
      </p:sp>
      <p:sp>
        <p:nvSpPr>
          <p:cNvPr id="24" name="ZoneTexte 23">
            <a:extLst>
              <a:ext uri="{FF2B5EF4-FFF2-40B4-BE49-F238E27FC236}">
                <a16:creationId xmlns:a16="http://schemas.microsoft.com/office/drawing/2014/main" id="{C613EB5A-A3A7-A9A2-A7CE-D2D52E31604B}"/>
              </a:ext>
            </a:extLst>
          </p:cNvPr>
          <p:cNvSpPr txBox="1"/>
          <p:nvPr/>
        </p:nvSpPr>
        <p:spPr>
          <a:xfrm>
            <a:off x="8727935" y="4706947"/>
            <a:ext cx="234778" cy="369332"/>
          </a:xfrm>
          <a:prstGeom prst="rect">
            <a:avLst/>
          </a:prstGeom>
          <a:noFill/>
        </p:spPr>
        <p:txBody>
          <a:bodyPr wrap="square" rtlCol="0">
            <a:spAutoFit/>
          </a:bodyPr>
          <a:lstStyle/>
          <a:p>
            <a:r>
              <a:rPr lang="fr-FR" dirty="0">
                <a:latin typeface="Avenir Next Condensed" panose="020B0506020202020204" pitchFamily="34" charset="0"/>
              </a:rPr>
              <a:t>8</a:t>
            </a:r>
          </a:p>
        </p:txBody>
      </p:sp>
      <p:sp>
        <p:nvSpPr>
          <p:cNvPr id="25" name="ZoneTexte 24">
            <a:extLst>
              <a:ext uri="{FF2B5EF4-FFF2-40B4-BE49-F238E27FC236}">
                <a16:creationId xmlns:a16="http://schemas.microsoft.com/office/drawing/2014/main" id="{14C68174-0888-000B-C4A5-257F868B9F57}"/>
              </a:ext>
            </a:extLst>
          </p:cNvPr>
          <p:cNvSpPr txBox="1"/>
          <p:nvPr/>
        </p:nvSpPr>
        <p:spPr>
          <a:xfrm>
            <a:off x="9715513" y="4706947"/>
            <a:ext cx="234778" cy="369332"/>
          </a:xfrm>
          <a:prstGeom prst="rect">
            <a:avLst/>
          </a:prstGeom>
          <a:noFill/>
        </p:spPr>
        <p:txBody>
          <a:bodyPr wrap="square" rtlCol="0">
            <a:spAutoFit/>
          </a:bodyPr>
          <a:lstStyle/>
          <a:p>
            <a:r>
              <a:rPr lang="fr-FR" dirty="0">
                <a:latin typeface="Avenir Next Condensed" panose="020B0506020202020204" pitchFamily="34" charset="0"/>
              </a:rPr>
              <a:t>9</a:t>
            </a:r>
          </a:p>
        </p:txBody>
      </p:sp>
      <p:sp>
        <p:nvSpPr>
          <p:cNvPr id="26" name="Rectangle 25">
            <a:extLst>
              <a:ext uri="{FF2B5EF4-FFF2-40B4-BE49-F238E27FC236}">
                <a16:creationId xmlns:a16="http://schemas.microsoft.com/office/drawing/2014/main" id="{5FA5B63B-35AF-CAD6-3A86-19236E7177EB}"/>
              </a:ext>
            </a:extLst>
          </p:cNvPr>
          <p:cNvSpPr/>
          <p:nvPr/>
        </p:nvSpPr>
        <p:spPr>
          <a:xfrm>
            <a:off x="9847477" y="5033715"/>
            <a:ext cx="766119" cy="80936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latin typeface="Avenir Next Condensed" panose="020B0506020202020204" pitchFamily="34" charset="0"/>
              </a:rPr>
              <a:t>L/R</a:t>
            </a:r>
          </a:p>
        </p:txBody>
      </p:sp>
    </p:spTree>
    <p:extLst>
      <p:ext uri="{BB962C8B-B14F-4D97-AF65-F5344CB8AC3E}">
        <p14:creationId xmlns:p14="http://schemas.microsoft.com/office/powerpoint/2010/main" val="2042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rallélogramme 4">
            <a:extLst>
              <a:ext uri="{FF2B5EF4-FFF2-40B4-BE49-F238E27FC236}">
                <a16:creationId xmlns:a16="http://schemas.microsoft.com/office/drawing/2014/main" id="{9F3D3D4A-CD7C-71AD-E01B-1249752F1260}"/>
              </a:ext>
            </a:extLst>
          </p:cNvPr>
          <p:cNvSpPr/>
          <p:nvPr/>
        </p:nvSpPr>
        <p:spPr>
          <a:xfrm>
            <a:off x="4530435" y="4883727"/>
            <a:ext cx="4073238" cy="1454728"/>
          </a:xfrm>
          <a:custGeom>
            <a:avLst/>
            <a:gdLst>
              <a:gd name="connsiteX0" fmla="*/ 0 w 2670464"/>
              <a:gd name="connsiteY0" fmla="*/ 1766455 h 1766455"/>
              <a:gd name="connsiteX1" fmla="*/ 441614 w 2670464"/>
              <a:gd name="connsiteY1" fmla="*/ 0 h 1766455"/>
              <a:gd name="connsiteX2" fmla="*/ 2670464 w 2670464"/>
              <a:gd name="connsiteY2" fmla="*/ 0 h 1766455"/>
              <a:gd name="connsiteX3" fmla="*/ 2228850 w 2670464"/>
              <a:gd name="connsiteY3" fmla="*/ 1766455 h 1766455"/>
              <a:gd name="connsiteX4" fmla="*/ 0 w 2670464"/>
              <a:gd name="connsiteY4" fmla="*/ 1766455 h 1766455"/>
              <a:gd name="connsiteX0" fmla="*/ 0 w 3418610"/>
              <a:gd name="connsiteY0" fmla="*/ 1776846 h 1776846"/>
              <a:gd name="connsiteX1" fmla="*/ 441614 w 3418610"/>
              <a:gd name="connsiteY1" fmla="*/ 10391 h 1776846"/>
              <a:gd name="connsiteX2" fmla="*/ 3418610 w 3418610"/>
              <a:gd name="connsiteY2" fmla="*/ 0 h 1776846"/>
              <a:gd name="connsiteX3" fmla="*/ 2228850 w 3418610"/>
              <a:gd name="connsiteY3" fmla="*/ 1776846 h 1776846"/>
              <a:gd name="connsiteX4" fmla="*/ 0 w 3418610"/>
              <a:gd name="connsiteY4" fmla="*/ 1776846 h 1776846"/>
              <a:gd name="connsiteX0" fmla="*/ 0 w 3418610"/>
              <a:gd name="connsiteY0" fmla="*/ 1776846 h 1776846"/>
              <a:gd name="connsiteX1" fmla="*/ 1428750 w 3418610"/>
              <a:gd name="connsiteY1" fmla="*/ 0 h 1776846"/>
              <a:gd name="connsiteX2" fmla="*/ 3418610 w 3418610"/>
              <a:gd name="connsiteY2" fmla="*/ 0 h 1776846"/>
              <a:gd name="connsiteX3" fmla="*/ 2228850 w 3418610"/>
              <a:gd name="connsiteY3" fmla="*/ 1776846 h 1776846"/>
              <a:gd name="connsiteX4" fmla="*/ 0 w 3418610"/>
              <a:gd name="connsiteY4" fmla="*/ 1776846 h 1776846"/>
              <a:gd name="connsiteX0" fmla="*/ 0 w 4021283"/>
              <a:gd name="connsiteY0" fmla="*/ 976746 h 1776846"/>
              <a:gd name="connsiteX1" fmla="*/ 2031423 w 4021283"/>
              <a:gd name="connsiteY1" fmla="*/ 0 h 1776846"/>
              <a:gd name="connsiteX2" fmla="*/ 4021283 w 4021283"/>
              <a:gd name="connsiteY2" fmla="*/ 0 h 1776846"/>
              <a:gd name="connsiteX3" fmla="*/ 2831523 w 4021283"/>
              <a:gd name="connsiteY3" fmla="*/ 1776846 h 1776846"/>
              <a:gd name="connsiteX4" fmla="*/ 0 w 4021283"/>
              <a:gd name="connsiteY4" fmla="*/ 976746 h 1776846"/>
              <a:gd name="connsiteX0" fmla="*/ 0 w 4021283"/>
              <a:gd name="connsiteY0" fmla="*/ 976746 h 1319646"/>
              <a:gd name="connsiteX1" fmla="*/ 2031423 w 4021283"/>
              <a:gd name="connsiteY1" fmla="*/ 0 h 1319646"/>
              <a:gd name="connsiteX2" fmla="*/ 4021283 w 4021283"/>
              <a:gd name="connsiteY2" fmla="*/ 0 h 1319646"/>
              <a:gd name="connsiteX3" fmla="*/ 2488623 w 4021283"/>
              <a:gd name="connsiteY3" fmla="*/ 1319646 h 1319646"/>
              <a:gd name="connsiteX4" fmla="*/ 0 w 4021283"/>
              <a:gd name="connsiteY4" fmla="*/ 976746 h 1319646"/>
              <a:gd name="connsiteX0" fmla="*/ 0 w 4000501"/>
              <a:gd name="connsiteY0" fmla="*/ 976746 h 1319646"/>
              <a:gd name="connsiteX1" fmla="*/ 2031423 w 4000501"/>
              <a:gd name="connsiteY1" fmla="*/ 0 h 1319646"/>
              <a:gd name="connsiteX2" fmla="*/ 4000501 w 4000501"/>
              <a:gd name="connsiteY2" fmla="*/ 114300 h 1319646"/>
              <a:gd name="connsiteX3" fmla="*/ 2488623 w 4000501"/>
              <a:gd name="connsiteY3" fmla="*/ 1319646 h 1319646"/>
              <a:gd name="connsiteX4" fmla="*/ 0 w 4000501"/>
              <a:gd name="connsiteY4" fmla="*/ 976746 h 1319646"/>
              <a:gd name="connsiteX0" fmla="*/ 0 w 4000501"/>
              <a:gd name="connsiteY0" fmla="*/ 976746 h 1454728"/>
              <a:gd name="connsiteX1" fmla="*/ 2031423 w 4000501"/>
              <a:gd name="connsiteY1" fmla="*/ 0 h 1454728"/>
              <a:gd name="connsiteX2" fmla="*/ 4000501 w 4000501"/>
              <a:gd name="connsiteY2" fmla="*/ 114300 h 1454728"/>
              <a:gd name="connsiteX3" fmla="*/ 2405495 w 4000501"/>
              <a:gd name="connsiteY3" fmla="*/ 1454728 h 1454728"/>
              <a:gd name="connsiteX4" fmla="*/ 0 w 4000501"/>
              <a:gd name="connsiteY4" fmla="*/ 976746 h 1454728"/>
              <a:gd name="connsiteX0" fmla="*/ 0 w 3906983"/>
              <a:gd name="connsiteY0" fmla="*/ 976746 h 1454728"/>
              <a:gd name="connsiteX1" fmla="*/ 2031423 w 3906983"/>
              <a:gd name="connsiteY1" fmla="*/ 0 h 1454728"/>
              <a:gd name="connsiteX2" fmla="*/ 3906983 w 3906983"/>
              <a:gd name="connsiteY2" fmla="*/ 207818 h 1454728"/>
              <a:gd name="connsiteX3" fmla="*/ 2405495 w 3906983"/>
              <a:gd name="connsiteY3" fmla="*/ 1454728 h 1454728"/>
              <a:gd name="connsiteX4" fmla="*/ 0 w 3906983"/>
              <a:gd name="connsiteY4" fmla="*/ 976746 h 1454728"/>
              <a:gd name="connsiteX0" fmla="*/ 0 w 4073238"/>
              <a:gd name="connsiteY0" fmla="*/ 976746 h 1454728"/>
              <a:gd name="connsiteX1" fmla="*/ 2031423 w 4073238"/>
              <a:gd name="connsiteY1" fmla="*/ 0 h 1454728"/>
              <a:gd name="connsiteX2" fmla="*/ 4073238 w 4073238"/>
              <a:gd name="connsiteY2" fmla="*/ 270163 h 1454728"/>
              <a:gd name="connsiteX3" fmla="*/ 2405495 w 4073238"/>
              <a:gd name="connsiteY3" fmla="*/ 1454728 h 1454728"/>
              <a:gd name="connsiteX4" fmla="*/ 0 w 4073238"/>
              <a:gd name="connsiteY4" fmla="*/ 976746 h 145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238" h="1454728">
                <a:moveTo>
                  <a:pt x="0" y="976746"/>
                </a:moveTo>
                <a:lnTo>
                  <a:pt x="2031423" y="0"/>
                </a:lnTo>
                <a:lnTo>
                  <a:pt x="4073238" y="270163"/>
                </a:lnTo>
                <a:lnTo>
                  <a:pt x="2405495" y="1454728"/>
                </a:lnTo>
                <a:lnTo>
                  <a:pt x="0" y="976746"/>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Parallélogramme 4">
            <a:extLst>
              <a:ext uri="{FF2B5EF4-FFF2-40B4-BE49-F238E27FC236}">
                <a16:creationId xmlns:a16="http://schemas.microsoft.com/office/drawing/2014/main" id="{A5DD806A-92D3-992D-3761-56840F221296}"/>
              </a:ext>
            </a:extLst>
          </p:cNvPr>
          <p:cNvSpPr/>
          <p:nvPr/>
        </p:nvSpPr>
        <p:spPr>
          <a:xfrm>
            <a:off x="4433454" y="4630882"/>
            <a:ext cx="4073238" cy="1454728"/>
          </a:xfrm>
          <a:custGeom>
            <a:avLst/>
            <a:gdLst>
              <a:gd name="connsiteX0" fmla="*/ 0 w 2670464"/>
              <a:gd name="connsiteY0" fmla="*/ 1766455 h 1766455"/>
              <a:gd name="connsiteX1" fmla="*/ 441614 w 2670464"/>
              <a:gd name="connsiteY1" fmla="*/ 0 h 1766455"/>
              <a:gd name="connsiteX2" fmla="*/ 2670464 w 2670464"/>
              <a:gd name="connsiteY2" fmla="*/ 0 h 1766455"/>
              <a:gd name="connsiteX3" fmla="*/ 2228850 w 2670464"/>
              <a:gd name="connsiteY3" fmla="*/ 1766455 h 1766455"/>
              <a:gd name="connsiteX4" fmla="*/ 0 w 2670464"/>
              <a:gd name="connsiteY4" fmla="*/ 1766455 h 1766455"/>
              <a:gd name="connsiteX0" fmla="*/ 0 w 3418610"/>
              <a:gd name="connsiteY0" fmla="*/ 1776846 h 1776846"/>
              <a:gd name="connsiteX1" fmla="*/ 441614 w 3418610"/>
              <a:gd name="connsiteY1" fmla="*/ 10391 h 1776846"/>
              <a:gd name="connsiteX2" fmla="*/ 3418610 w 3418610"/>
              <a:gd name="connsiteY2" fmla="*/ 0 h 1776846"/>
              <a:gd name="connsiteX3" fmla="*/ 2228850 w 3418610"/>
              <a:gd name="connsiteY3" fmla="*/ 1776846 h 1776846"/>
              <a:gd name="connsiteX4" fmla="*/ 0 w 3418610"/>
              <a:gd name="connsiteY4" fmla="*/ 1776846 h 1776846"/>
              <a:gd name="connsiteX0" fmla="*/ 0 w 3418610"/>
              <a:gd name="connsiteY0" fmla="*/ 1776846 h 1776846"/>
              <a:gd name="connsiteX1" fmla="*/ 1428750 w 3418610"/>
              <a:gd name="connsiteY1" fmla="*/ 0 h 1776846"/>
              <a:gd name="connsiteX2" fmla="*/ 3418610 w 3418610"/>
              <a:gd name="connsiteY2" fmla="*/ 0 h 1776846"/>
              <a:gd name="connsiteX3" fmla="*/ 2228850 w 3418610"/>
              <a:gd name="connsiteY3" fmla="*/ 1776846 h 1776846"/>
              <a:gd name="connsiteX4" fmla="*/ 0 w 3418610"/>
              <a:gd name="connsiteY4" fmla="*/ 1776846 h 1776846"/>
              <a:gd name="connsiteX0" fmla="*/ 0 w 4021283"/>
              <a:gd name="connsiteY0" fmla="*/ 976746 h 1776846"/>
              <a:gd name="connsiteX1" fmla="*/ 2031423 w 4021283"/>
              <a:gd name="connsiteY1" fmla="*/ 0 h 1776846"/>
              <a:gd name="connsiteX2" fmla="*/ 4021283 w 4021283"/>
              <a:gd name="connsiteY2" fmla="*/ 0 h 1776846"/>
              <a:gd name="connsiteX3" fmla="*/ 2831523 w 4021283"/>
              <a:gd name="connsiteY3" fmla="*/ 1776846 h 1776846"/>
              <a:gd name="connsiteX4" fmla="*/ 0 w 4021283"/>
              <a:gd name="connsiteY4" fmla="*/ 976746 h 1776846"/>
              <a:gd name="connsiteX0" fmla="*/ 0 w 4021283"/>
              <a:gd name="connsiteY0" fmla="*/ 976746 h 1319646"/>
              <a:gd name="connsiteX1" fmla="*/ 2031423 w 4021283"/>
              <a:gd name="connsiteY1" fmla="*/ 0 h 1319646"/>
              <a:gd name="connsiteX2" fmla="*/ 4021283 w 4021283"/>
              <a:gd name="connsiteY2" fmla="*/ 0 h 1319646"/>
              <a:gd name="connsiteX3" fmla="*/ 2488623 w 4021283"/>
              <a:gd name="connsiteY3" fmla="*/ 1319646 h 1319646"/>
              <a:gd name="connsiteX4" fmla="*/ 0 w 4021283"/>
              <a:gd name="connsiteY4" fmla="*/ 976746 h 1319646"/>
              <a:gd name="connsiteX0" fmla="*/ 0 w 4000501"/>
              <a:gd name="connsiteY0" fmla="*/ 976746 h 1319646"/>
              <a:gd name="connsiteX1" fmla="*/ 2031423 w 4000501"/>
              <a:gd name="connsiteY1" fmla="*/ 0 h 1319646"/>
              <a:gd name="connsiteX2" fmla="*/ 4000501 w 4000501"/>
              <a:gd name="connsiteY2" fmla="*/ 114300 h 1319646"/>
              <a:gd name="connsiteX3" fmla="*/ 2488623 w 4000501"/>
              <a:gd name="connsiteY3" fmla="*/ 1319646 h 1319646"/>
              <a:gd name="connsiteX4" fmla="*/ 0 w 4000501"/>
              <a:gd name="connsiteY4" fmla="*/ 976746 h 1319646"/>
              <a:gd name="connsiteX0" fmla="*/ 0 w 4000501"/>
              <a:gd name="connsiteY0" fmla="*/ 976746 h 1454728"/>
              <a:gd name="connsiteX1" fmla="*/ 2031423 w 4000501"/>
              <a:gd name="connsiteY1" fmla="*/ 0 h 1454728"/>
              <a:gd name="connsiteX2" fmla="*/ 4000501 w 4000501"/>
              <a:gd name="connsiteY2" fmla="*/ 114300 h 1454728"/>
              <a:gd name="connsiteX3" fmla="*/ 2405495 w 4000501"/>
              <a:gd name="connsiteY3" fmla="*/ 1454728 h 1454728"/>
              <a:gd name="connsiteX4" fmla="*/ 0 w 4000501"/>
              <a:gd name="connsiteY4" fmla="*/ 976746 h 1454728"/>
              <a:gd name="connsiteX0" fmla="*/ 0 w 3906983"/>
              <a:gd name="connsiteY0" fmla="*/ 976746 h 1454728"/>
              <a:gd name="connsiteX1" fmla="*/ 2031423 w 3906983"/>
              <a:gd name="connsiteY1" fmla="*/ 0 h 1454728"/>
              <a:gd name="connsiteX2" fmla="*/ 3906983 w 3906983"/>
              <a:gd name="connsiteY2" fmla="*/ 207818 h 1454728"/>
              <a:gd name="connsiteX3" fmla="*/ 2405495 w 3906983"/>
              <a:gd name="connsiteY3" fmla="*/ 1454728 h 1454728"/>
              <a:gd name="connsiteX4" fmla="*/ 0 w 3906983"/>
              <a:gd name="connsiteY4" fmla="*/ 976746 h 1454728"/>
              <a:gd name="connsiteX0" fmla="*/ 0 w 4073238"/>
              <a:gd name="connsiteY0" fmla="*/ 976746 h 1454728"/>
              <a:gd name="connsiteX1" fmla="*/ 2031423 w 4073238"/>
              <a:gd name="connsiteY1" fmla="*/ 0 h 1454728"/>
              <a:gd name="connsiteX2" fmla="*/ 4073238 w 4073238"/>
              <a:gd name="connsiteY2" fmla="*/ 270163 h 1454728"/>
              <a:gd name="connsiteX3" fmla="*/ 2405495 w 4073238"/>
              <a:gd name="connsiteY3" fmla="*/ 1454728 h 1454728"/>
              <a:gd name="connsiteX4" fmla="*/ 0 w 4073238"/>
              <a:gd name="connsiteY4" fmla="*/ 976746 h 145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238" h="1454728">
                <a:moveTo>
                  <a:pt x="0" y="976746"/>
                </a:moveTo>
                <a:lnTo>
                  <a:pt x="2031423" y="0"/>
                </a:lnTo>
                <a:lnTo>
                  <a:pt x="4073238" y="270163"/>
                </a:lnTo>
                <a:lnTo>
                  <a:pt x="2405495" y="1454728"/>
                </a:lnTo>
                <a:lnTo>
                  <a:pt x="0" y="976746"/>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Parallélogramme 4">
            <a:extLst>
              <a:ext uri="{FF2B5EF4-FFF2-40B4-BE49-F238E27FC236}">
                <a16:creationId xmlns:a16="http://schemas.microsoft.com/office/drawing/2014/main" id="{555050E4-ABC3-9ABF-D081-D8F05D78A5EC}"/>
              </a:ext>
            </a:extLst>
          </p:cNvPr>
          <p:cNvSpPr/>
          <p:nvPr/>
        </p:nvSpPr>
        <p:spPr>
          <a:xfrm>
            <a:off x="4336473" y="4378037"/>
            <a:ext cx="4073238" cy="1454728"/>
          </a:xfrm>
          <a:custGeom>
            <a:avLst/>
            <a:gdLst>
              <a:gd name="connsiteX0" fmla="*/ 0 w 2670464"/>
              <a:gd name="connsiteY0" fmla="*/ 1766455 h 1766455"/>
              <a:gd name="connsiteX1" fmla="*/ 441614 w 2670464"/>
              <a:gd name="connsiteY1" fmla="*/ 0 h 1766455"/>
              <a:gd name="connsiteX2" fmla="*/ 2670464 w 2670464"/>
              <a:gd name="connsiteY2" fmla="*/ 0 h 1766455"/>
              <a:gd name="connsiteX3" fmla="*/ 2228850 w 2670464"/>
              <a:gd name="connsiteY3" fmla="*/ 1766455 h 1766455"/>
              <a:gd name="connsiteX4" fmla="*/ 0 w 2670464"/>
              <a:gd name="connsiteY4" fmla="*/ 1766455 h 1766455"/>
              <a:gd name="connsiteX0" fmla="*/ 0 w 3418610"/>
              <a:gd name="connsiteY0" fmla="*/ 1776846 h 1776846"/>
              <a:gd name="connsiteX1" fmla="*/ 441614 w 3418610"/>
              <a:gd name="connsiteY1" fmla="*/ 10391 h 1776846"/>
              <a:gd name="connsiteX2" fmla="*/ 3418610 w 3418610"/>
              <a:gd name="connsiteY2" fmla="*/ 0 h 1776846"/>
              <a:gd name="connsiteX3" fmla="*/ 2228850 w 3418610"/>
              <a:gd name="connsiteY3" fmla="*/ 1776846 h 1776846"/>
              <a:gd name="connsiteX4" fmla="*/ 0 w 3418610"/>
              <a:gd name="connsiteY4" fmla="*/ 1776846 h 1776846"/>
              <a:gd name="connsiteX0" fmla="*/ 0 w 3418610"/>
              <a:gd name="connsiteY0" fmla="*/ 1776846 h 1776846"/>
              <a:gd name="connsiteX1" fmla="*/ 1428750 w 3418610"/>
              <a:gd name="connsiteY1" fmla="*/ 0 h 1776846"/>
              <a:gd name="connsiteX2" fmla="*/ 3418610 w 3418610"/>
              <a:gd name="connsiteY2" fmla="*/ 0 h 1776846"/>
              <a:gd name="connsiteX3" fmla="*/ 2228850 w 3418610"/>
              <a:gd name="connsiteY3" fmla="*/ 1776846 h 1776846"/>
              <a:gd name="connsiteX4" fmla="*/ 0 w 3418610"/>
              <a:gd name="connsiteY4" fmla="*/ 1776846 h 1776846"/>
              <a:gd name="connsiteX0" fmla="*/ 0 w 4021283"/>
              <a:gd name="connsiteY0" fmla="*/ 976746 h 1776846"/>
              <a:gd name="connsiteX1" fmla="*/ 2031423 w 4021283"/>
              <a:gd name="connsiteY1" fmla="*/ 0 h 1776846"/>
              <a:gd name="connsiteX2" fmla="*/ 4021283 w 4021283"/>
              <a:gd name="connsiteY2" fmla="*/ 0 h 1776846"/>
              <a:gd name="connsiteX3" fmla="*/ 2831523 w 4021283"/>
              <a:gd name="connsiteY3" fmla="*/ 1776846 h 1776846"/>
              <a:gd name="connsiteX4" fmla="*/ 0 w 4021283"/>
              <a:gd name="connsiteY4" fmla="*/ 976746 h 1776846"/>
              <a:gd name="connsiteX0" fmla="*/ 0 w 4021283"/>
              <a:gd name="connsiteY0" fmla="*/ 976746 h 1319646"/>
              <a:gd name="connsiteX1" fmla="*/ 2031423 w 4021283"/>
              <a:gd name="connsiteY1" fmla="*/ 0 h 1319646"/>
              <a:gd name="connsiteX2" fmla="*/ 4021283 w 4021283"/>
              <a:gd name="connsiteY2" fmla="*/ 0 h 1319646"/>
              <a:gd name="connsiteX3" fmla="*/ 2488623 w 4021283"/>
              <a:gd name="connsiteY3" fmla="*/ 1319646 h 1319646"/>
              <a:gd name="connsiteX4" fmla="*/ 0 w 4021283"/>
              <a:gd name="connsiteY4" fmla="*/ 976746 h 1319646"/>
              <a:gd name="connsiteX0" fmla="*/ 0 w 4000501"/>
              <a:gd name="connsiteY0" fmla="*/ 976746 h 1319646"/>
              <a:gd name="connsiteX1" fmla="*/ 2031423 w 4000501"/>
              <a:gd name="connsiteY1" fmla="*/ 0 h 1319646"/>
              <a:gd name="connsiteX2" fmla="*/ 4000501 w 4000501"/>
              <a:gd name="connsiteY2" fmla="*/ 114300 h 1319646"/>
              <a:gd name="connsiteX3" fmla="*/ 2488623 w 4000501"/>
              <a:gd name="connsiteY3" fmla="*/ 1319646 h 1319646"/>
              <a:gd name="connsiteX4" fmla="*/ 0 w 4000501"/>
              <a:gd name="connsiteY4" fmla="*/ 976746 h 1319646"/>
              <a:gd name="connsiteX0" fmla="*/ 0 w 4000501"/>
              <a:gd name="connsiteY0" fmla="*/ 976746 h 1454728"/>
              <a:gd name="connsiteX1" fmla="*/ 2031423 w 4000501"/>
              <a:gd name="connsiteY1" fmla="*/ 0 h 1454728"/>
              <a:gd name="connsiteX2" fmla="*/ 4000501 w 4000501"/>
              <a:gd name="connsiteY2" fmla="*/ 114300 h 1454728"/>
              <a:gd name="connsiteX3" fmla="*/ 2405495 w 4000501"/>
              <a:gd name="connsiteY3" fmla="*/ 1454728 h 1454728"/>
              <a:gd name="connsiteX4" fmla="*/ 0 w 4000501"/>
              <a:gd name="connsiteY4" fmla="*/ 976746 h 1454728"/>
              <a:gd name="connsiteX0" fmla="*/ 0 w 3906983"/>
              <a:gd name="connsiteY0" fmla="*/ 976746 h 1454728"/>
              <a:gd name="connsiteX1" fmla="*/ 2031423 w 3906983"/>
              <a:gd name="connsiteY1" fmla="*/ 0 h 1454728"/>
              <a:gd name="connsiteX2" fmla="*/ 3906983 w 3906983"/>
              <a:gd name="connsiteY2" fmla="*/ 207818 h 1454728"/>
              <a:gd name="connsiteX3" fmla="*/ 2405495 w 3906983"/>
              <a:gd name="connsiteY3" fmla="*/ 1454728 h 1454728"/>
              <a:gd name="connsiteX4" fmla="*/ 0 w 3906983"/>
              <a:gd name="connsiteY4" fmla="*/ 976746 h 1454728"/>
              <a:gd name="connsiteX0" fmla="*/ 0 w 4073238"/>
              <a:gd name="connsiteY0" fmla="*/ 976746 h 1454728"/>
              <a:gd name="connsiteX1" fmla="*/ 2031423 w 4073238"/>
              <a:gd name="connsiteY1" fmla="*/ 0 h 1454728"/>
              <a:gd name="connsiteX2" fmla="*/ 4073238 w 4073238"/>
              <a:gd name="connsiteY2" fmla="*/ 270163 h 1454728"/>
              <a:gd name="connsiteX3" fmla="*/ 2405495 w 4073238"/>
              <a:gd name="connsiteY3" fmla="*/ 1454728 h 1454728"/>
              <a:gd name="connsiteX4" fmla="*/ 0 w 4073238"/>
              <a:gd name="connsiteY4" fmla="*/ 976746 h 145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238" h="1454728">
                <a:moveTo>
                  <a:pt x="0" y="976746"/>
                </a:moveTo>
                <a:lnTo>
                  <a:pt x="2031423" y="0"/>
                </a:lnTo>
                <a:lnTo>
                  <a:pt x="4073238" y="270163"/>
                </a:lnTo>
                <a:lnTo>
                  <a:pt x="2405495" y="1454728"/>
                </a:lnTo>
                <a:lnTo>
                  <a:pt x="0" y="976746"/>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Parallélogramme 4">
            <a:extLst>
              <a:ext uri="{FF2B5EF4-FFF2-40B4-BE49-F238E27FC236}">
                <a16:creationId xmlns:a16="http://schemas.microsoft.com/office/drawing/2014/main" id="{C5D7B8A5-BA46-4EC4-103E-E8090B7F907C}"/>
              </a:ext>
            </a:extLst>
          </p:cNvPr>
          <p:cNvSpPr/>
          <p:nvPr/>
        </p:nvSpPr>
        <p:spPr>
          <a:xfrm>
            <a:off x="4239492" y="4125192"/>
            <a:ext cx="4073238" cy="1454728"/>
          </a:xfrm>
          <a:custGeom>
            <a:avLst/>
            <a:gdLst>
              <a:gd name="connsiteX0" fmla="*/ 0 w 2670464"/>
              <a:gd name="connsiteY0" fmla="*/ 1766455 h 1766455"/>
              <a:gd name="connsiteX1" fmla="*/ 441614 w 2670464"/>
              <a:gd name="connsiteY1" fmla="*/ 0 h 1766455"/>
              <a:gd name="connsiteX2" fmla="*/ 2670464 w 2670464"/>
              <a:gd name="connsiteY2" fmla="*/ 0 h 1766455"/>
              <a:gd name="connsiteX3" fmla="*/ 2228850 w 2670464"/>
              <a:gd name="connsiteY3" fmla="*/ 1766455 h 1766455"/>
              <a:gd name="connsiteX4" fmla="*/ 0 w 2670464"/>
              <a:gd name="connsiteY4" fmla="*/ 1766455 h 1766455"/>
              <a:gd name="connsiteX0" fmla="*/ 0 w 3418610"/>
              <a:gd name="connsiteY0" fmla="*/ 1776846 h 1776846"/>
              <a:gd name="connsiteX1" fmla="*/ 441614 w 3418610"/>
              <a:gd name="connsiteY1" fmla="*/ 10391 h 1776846"/>
              <a:gd name="connsiteX2" fmla="*/ 3418610 w 3418610"/>
              <a:gd name="connsiteY2" fmla="*/ 0 h 1776846"/>
              <a:gd name="connsiteX3" fmla="*/ 2228850 w 3418610"/>
              <a:gd name="connsiteY3" fmla="*/ 1776846 h 1776846"/>
              <a:gd name="connsiteX4" fmla="*/ 0 w 3418610"/>
              <a:gd name="connsiteY4" fmla="*/ 1776846 h 1776846"/>
              <a:gd name="connsiteX0" fmla="*/ 0 w 3418610"/>
              <a:gd name="connsiteY0" fmla="*/ 1776846 h 1776846"/>
              <a:gd name="connsiteX1" fmla="*/ 1428750 w 3418610"/>
              <a:gd name="connsiteY1" fmla="*/ 0 h 1776846"/>
              <a:gd name="connsiteX2" fmla="*/ 3418610 w 3418610"/>
              <a:gd name="connsiteY2" fmla="*/ 0 h 1776846"/>
              <a:gd name="connsiteX3" fmla="*/ 2228850 w 3418610"/>
              <a:gd name="connsiteY3" fmla="*/ 1776846 h 1776846"/>
              <a:gd name="connsiteX4" fmla="*/ 0 w 3418610"/>
              <a:gd name="connsiteY4" fmla="*/ 1776846 h 1776846"/>
              <a:gd name="connsiteX0" fmla="*/ 0 w 4021283"/>
              <a:gd name="connsiteY0" fmla="*/ 976746 h 1776846"/>
              <a:gd name="connsiteX1" fmla="*/ 2031423 w 4021283"/>
              <a:gd name="connsiteY1" fmla="*/ 0 h 1776846"/>
              <a:gd name="connsiteX2" fmla="*/ 4021283 w 4021283"/>
              <a:gd name="connsiteY2" fmla="*/ 0 h 1776846"/>
              <a:gd name="connsiteX3" fmla="*/ 2831523 w 4021283"/>
              <a:gd name="connsiteY3" fmla="*/ 1776846 h 1776846"/>
              <a:gd name="connsiteX4" fmla="*/ 0 w 4021283"/>
              <a:gd name="connsiteY4" fmla="*/ 976746 h 1776846"/>
              <a:gd name="connsiteX0" fmla="*/ 0 w 4021283"/>
              <a:gd name="connsiteY0" fmla="*/ 976746 h 1319646"/>
              <a:gd name="connsiteX1" fmla="*/ 2031423 w 4021283"/>
              <a:gd name="connsiteY1" fmla="*/ 0 h 1319646"/>
              <a:gd name="connsiteX2" fmla="*/ 4021283 w 4021283"/>
              <a:gd name="connsiteY2" fmla="*/ 0 h 1319646"/>
              <a:gd name="connsiteX3" fmla="*/ 2488623 w 4021283"/>
              <a:gd name="connsiteY3" fmla="*/ 1319646 h 1319646"/>
              <a:gd name="connsiteX4" fmla="*/ 0 w 4021283"/>
              <a:gd name="connsiteY4" fmla="*/ 976746 h 1319646"/>
              <a:gd name="connsiteX0" fmla="*/ 0 w 4000501"/>
              <a:gd name="connsiteY0" fmla="*/ 976746 h 1319646"/>
              <a:gd name="connsiteX1" fmla="*/ 2031423 w 4000501"/>
              <a:gd name="connsiteY1" fmla="*/ 0 h 1319646"/>
              <a:gd name="connsiteX2" fmla="*/ 4000501 w 4000501"/>
              <a:gd name="connsiteY2" fmla="*/ 114300 h 1319646"/>
              <a:gd name="connsiteX3" fmla="*/ 2488623 w 4000501"/>
              <a:gd name="connsiteY3" fmla="*/ 1319646 h 1319646"/>
              <a:gd name="connsiteX4" fmla="*/ 0 w 4000501"/>
              <a:gd name="connsiteY4" fmla="*/ 976746 h 1319646"/>
              <a:gd name="connsiteX0" fmla="*/ 0 w 4000501"/>
              <a:gd name="connsiteY0" fmla="*/ 976746 h 1454728"/>
              <a:gd name="connsiteX1" fmla="*/ 2031423 w 4000501"/>
              <a:gd name="connsiteY1" fmla="*/ 0 h 1454728"/>
              <a:gd name="connsiteX2" fmla="*/ 4000501 w 4000501"/>
              <a:gd name="connsiteY2" fmla="*/ 114300 h 1454728"/>
              <a:gd name="connsiteX3" fmla="*/ 2405495 w 4000501"/>
              <a:gd name="connsiteY3" fmla="*/ 1454728 h 1454728"/>
              <a:gd name="connsiteX4" fmla="*/ 0 w 4000501"/>
              <a:gd name="connsiteY4" fmla="*/ 976746 h 1454728"/>
              <a:gd name="connsiteX0" fmla="*/ 0 w 3906983"/>
              <a:gd name="connsiteY0" fmla="*/ 976746 h 1454728"/>
              <a:gd name="connsiteX1" fmla="*/ 2031423 w 3906983"/>
              <a:gd name="connsiteY1" fmla="*/ 0 h 1454728"/>
              <a:gd name="connsiteX2" fmla="*/ 3906983 w 3906983"/>
              <a:gd name="connsiteY2" fmla="*/ 207818 h 1454728"/>
              <a:gd name="connsiteX3" fmla="*/ 2405495 w 3906983"/>
              <a:gd name="connsiteY3" fmla="*/ 1454728 h 1454728"/>
              <a:gd name="connsiteX4" fmla="*/ 0 w 3906983"/>
              <a:gd name="connsiteY4" fmla="*/ 976746 h 1454728"/>
              <a:gd name="connsiteX0" fmla="*/ 0 w 4073238"/>
              <a:gd name="connsiteY0" fmla="*/ 976746 h 1454728"/>
              <a:gd name="connsiteX1" fmla="*/ 2031423 w 4073238"/>
              <a:gd name="connsiteY1" fmla="*/ 0 h 1454728"/>
              <a:gd name="connsiteX2" fmla="*/ 4073238 w 4073238"/>
              <a:gd name="connsiteY2" fmla="*/ 270163 h 1454728"/>
              <a:gd name="connsiteX3" fmla="*/ 2405495 w 4073238"/>
              <a:gd name="connsiteY3" fmla="*/ 1454728 h 1454728"/>
              <a:gd name="connsiteX4" fmla="*/ 0 w 4073238"/>
              <a:gd name="connsiteY4" fmla="*/ 976746 h 145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238" h="1454728">
                <a:moveTo>
                  <a:pt x="0" y="976746"/>
                </a:moveTo>
                <a:lnTo>
                  <a:pt x="2031423" y="0"/>
                </a:lnTo>
                <a:lnTo>
                  <a:pt x="4073238" y="270163"/>
                </a:lnTo>
                <a:lnTo>
                  <a:pt x="2405495" y="1454728"/>
                </a:lnTo>
                <a:lnTo>
                  <a:pt x="0" y="976746"/>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Parallélogramme 4">
            <a:extLst>
              <a:ext uri="{FF2B5EF4-FFF2-40B4-BE49-F238E27FC236}">
                <a16:creationId xmlns:a16="http://schemas.microsoft.com/office/drawing/2014/main" id="{97FB1E6C-BD6C-3A50-211C-D4FB29F4A318}"/>
              </a:ext>
            </a:extLst>
          </p:cNvPr>
          <p:cNvSpPr/>
          <p:nvPr/>
        </p:nvSpPr>
        <p:spPr>
          <a:xfrm>
            <a:off x="4218712" y="3872347"/>
            <a:ext cx="4073238" cy="1454728"/>
          </a:xfrm>
          <a:custGeom>
            <a:avLst/>
            <a:gdLst>
              <a:gd name="connsiteX0" fmla="*/ 0 w 2670464"/>
              <a:gd name="connsiteY0" fmla="*/ 1766455 h 1766455"/>
              <a:gd name="connsiteX1" fmla="*/ 441614 w 2670464"/>
              <a:gd name="connsiteY1" fmla="*/ 0 h 1766455"/>
              <a:gd name="connsiteX2" fmla="*/ 2670464 w 2670464"/>
              <a:gd name="connsiteY2" fmla="*/ 0 h 1766455"/>
              <a:gd name="connsiteX3" fmla="*/ 2228850 w 2670464"/>
              <a:gd name="connsiteY3" fmla="*/ 1766455 h 1766455"/>
              <a:gd name="connsiteX4" fmla="*/ 0 w 2670464"/>
              <a:gd name="connsiteY4" fmla="*/ 1766455 h 1766455"/>
              <a:gd name="connsiteX0" fmla="*/ 0 w 3418610"/>
              <a:gd name="connsiteY0" fmla="*/ 1776846 h 1776846"/>
              <a:gd name="connsiteX1" fmla="*/ 441614 w 3418610"/>
              <a:gd name="connsiteY1" fmla="*/ 10391 h 1776846"/>
              <a:gd name="connsiteX2" fmla="*/ 3418610 w 3418610"/>
              <a:gd name="connsiteY2" fmla="*/ 0 h 1776846"/>
              <a:gd name="connsiteX3" fmla="*/ 2228850 w 3418610"/>
              <a:gd name="connsiteY3" fmla="*/ 1776846 h 1776846"/>
              <a:gd name="connsiteX4" fmla="*/ 0 w 3418610"/>
              <a:gd name="connsiteY4" fmla="*/ 1776846 h 1776846"/>
              <a:gd name="connsiteX0" fmla="*/ 0 w 3418610"/>
              <a:gd name="connsiteY0" fmla="*/ 1776846 h 1776846"/>
              <a:gd name="connsiteX1" fmla="*/ 1428750 w 3418610"/>
              <a:gd name="connsiteY1" fmla="*/ 0 h 1776846"/>
              <a:gd name="connsiteX2" fmla="*/ 3418610 w 3418610"/>
              <a:gd name="connsiteY2" fmla="*/ 0 h 1776846"/>
              <a:gd name="connsiteX3" fmla="*/ 2228850 w 3418610"/>
              <a:gd name="connsiteY3" fmla="*/ 1776846 h 1776846"/>
              <a:gd name="connsiteX4" fmla="*/ 0 w 3418610"/>
              <a:gd name="connsiteY4" fmla="*/ 1776846 h 1776846"/>
              <a:gd name="connsiteX0" fmla="*/ 0 w 4021283"/>
              <a:gd name="connsiteY0" fmla="*/ 976746 h 1776846"/>
              <a:gd name="connsiteX1" fmla="*/ 2031423 w 4021283"/>
              <a:gd name="connsiteY1" fmla="*/ 0 h 1776846"/>
              <a:gd name="connsiteX2" fmla="*/ 4021283 w 4021283"/>
              <a:gd name="connsiteY2" fmla="*/ 0 h 1776846"/>
              <a:gd name="connsiteX3" fmla="*/ 2831523 w 4021283"/>
              <a:gd name="connsiteY3" fmla="*/ 1776846 h 1776846"/>
              <a:gd name="connsiteX4" fmla="*/ 0 w 4021283"/>
              <a:gd name="connsiteY4" fmla="*/ 976746 h 1776846"/>
              <a:gd name="connsiteX0" fmla="*/ 0 w 4021283"/>
              <a:gd name="connsiteY0" fmla="*/ 976746 h 1319646"/>
              <a:gd name="connsiteX1" fmla="*/ 2031423 w 4021283"/>
              <a:gd name="connsiteY1" fmla="*/ 0 h 1319646"/>
              <a:gd name="connsiteX2" fmla="*/ 4021283 w 4021283"/>
              <a:gd name="connsiteY2" fmla="*/ 0 h 1319646"/>
              <a:gd name="connsiteX3" fmla="*/ 2488623 w 4021283"/>
              <a:gd name="connsiteY3" fmla="*/ 1319646 h 1319646"/>
              <a:gd name="connsiteX4" fmla="*/ 0 w 4021283"/>
              <a:gd name="connsiteY4" fmla="*/ 976746 h 1319646"/>
              <a:gd name="connsiteX0" fmla="*/ 0 w 4000501"/>
              <a:gd name="connsiteY0" fmla="*/ 976746 h 1319646"/>
              <a:gd name="connsiteX1" fmla="*/ 2031423 w 4000501"/>
              <a:gd name="connsiteY1" fmla="*/ 0 h 1319646"/>
              <a:gd name="connsiteX2" fmla="*/ 4000501 w 4000501"/>
              <a:gd name="connsiteY2" fmla="*/ 114300 h 1319646"/>
              <a:gd name="connsiteX3" fmla="*/ 2488623 w 4000501"/>
              <a:gd name="connsiteY3" fmla="*/ 1319646 h 1319646"/>
              <a:gd name="connsiteX4" fmla="*/ 0 w 4000501"/>
              <a:gd name="connsiteY4" fmla="*/ 976746 h 1319646"/>
              <a:gd name="connsiteX0" fmla="*/ 0 w 4000501"/>
              <a:gd name="connsiteY0" fmla="*/ 976746 h 1454728"/>
              <a:gd name="connsiteX1" fmla="*/ 2031423 w 4000501"/>
              <a:gd name="connsiteY1" fmla="*/ 0 h 1454728"/>
              <a:gd name="connsiteX2" fmla="*/ 4000501 w 4000501"/>
              <a:gd name="connsiteY2" fmla="*/ 114300 h 1454728"/>
              <a:gd name="connsiteX3" fmla="*/ 2405495 w 4000501"/>
              <a:gd name="connsiteY3" fmla="*/ 1454728 h 1454728"/>
              <a:gd name="connsiteX4" fmla="*/ 0 w 4000501"/>
              <a:gd name="connsiteY4" fmla="*/ 976746 h 1454728"/>
              <a:gd name="connsiteX0" fmla="*/ 0 w 3906983"/>
              <a:gd name="connsiteY0" fmla="*/ 976746 h 1454728"/>
              <a:gd name="connsiteX1" fmla="*/ 2031423 w 3906983"/>
              <a:gd name="connsiteY1" fmla="*/ 0 h 1454728"/>
              <a:gd name="connsiteX2" fmla="*/ 3906983 w 3906983"/>
              <a:gd name="connsiteY2" fmla="*/ 207818 h 1454728"/>
              <a:gd name="connsiteX3" fmla="*/ 2405495 w 3906983"/>
              <a:gd name="connsiteY3" fmla="*/ 1454728 h 1454728"/>
              <a:gd name="connsiteX4" fmla="*/ 0 w 3906983"/>
              <a:gd name="connsiteY4" fmla="*/ 976746 h 1454728"/>
              <a:gd name="connsiteX0" fmla="*/ 0 w 4073238"/>
              <a:gd name="connsiteY0" fmla="*/ 976746 h 1454728"/>
              <a:gd name="connsiteX1" fmla="*/ 2031423 w 4073238"/>
              <a:gd name="connsiteY1" fmla="*/ 0 h 1454728"/>
              <a:gd name="connsiteX2" fmla="*/ 4073238 w 4073238"/>
              <a:gd name="connsiteY2" fmla="*/ 270163 h 1454728"/>
              <a:gd name="connsiteX3" fmla="*/ 2405495 w 4073238"/>
              <a:gd name="connsiteY3" fmla="*/ 1454728 h 1454728"/>
              <a:gd name="connsiteX4" fmla="*/ 0 w 4073238"/>
              <a:gd name="connsiteY4" fmla="*/ 976746 h 145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238" h="1454728">
                <a:moveTo>
                  <a:pt x="0" y="976746"/>
                </a:moveTo>
                <a:lnTo>
                  <a:pt x="2031423" y="0"/>
                </a:lnTo>
                <a:lnTo>
                  <a:pt x="4073238" y="270163"/>
                </a:lnTo>
                <a:lnTo>
                  <a:pt x="2405495" y="1454728"/>
                </a:lnTo>
                <a:lnTo>
                  <a:pt x="0" y="976746"/>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Parallélogramme 4">
            <a:extLst>
              <a:ext uri="{FF2B5EF4-FFF2-40B4-BE49-F238E27FC236}">
                <a16:creationId xmlns:a16="http://schemas.microsoft.com/office/drawing/2014/main" id="{555583F4-263A-2972-634A-57F036D0BA3B}"/>
              </a:ext>
            </a:extLst>
          </p:cNvPr>
          <p:cNvSpPr/>
          <p:nvPr/>
        </p:nvSpPr>
        <p:spPr>
          <a:xfrm>
            <a:off x="4142511" y="3609113"/>
            <a:ext cx="4073238" cy="1454728"/>
          </a:xfrm>
          <a:custGeom>
            <a:avLst/>
            <a:gdLst>
              <a:gd name="connsiteX0" fmla="*/ 0 w 2670464"/>
              <a:gd name="connsiteY0" fmla="*/ 1766455 h 1766455"/>
              <a:gd name="connsiteX1" fmla="*/ 441614 w 2670464"/>
              <a:gd name="connsiteY1" fmla="*/ 0 h 1766455"/>
              <a:gd name="connsiteX2" fmla="*/ 2670464 w 2670464"/>
              <a:gd name="connsiteY2" fmla="*/ 0 h 1766455"/>
              <a:gd name="connsiteX3" fmla="*/ 2228850 w 2670464"/>
              <a:gd name="connsiteY3" fmla="*/ 1766455 h 1766455"/>
              <a:gd name="connsiteX4" fmla="*/ 0 w 2670464"/>
              <a:gd name="connsiteY4" fmla="*/ 1766455 h 1766455"/>
              <a:gd name="connsiteX0" fmla="*/ 0 w 3418610"/>
              <a:gd name="connsiteY0" fmla="*/ 1776846 h 1776846"/>
              <a:gd name="connsiteX1" fmla="*/ 441614 w 3418610"/>
              <a:gd name="connsiteY1" fmla="*/ 10391 h 1776846"/>
              <a:gd name="connsiteX2" fmla="*/ 3418610 w 3418610"/>
              <a:gd name="connsiteY2" fmla="*/ 0 h 1776846"/>
              <a:gd name="connsiteX3" fmla="*/ 2228850 w 3418610"/>
              <a:gd name="connsiteY3" fmla="*/ 1776846 h 1776846"/>
              <a:gd name="connsiteX4" fmla="*/ 0 w 3418610"/>
              <a:gd name="connsiteY4" fmla="*/ 1776846 h 1776846"/>
              <a:gd name="connsiteX0" fmla="*/ 0 w 3418610"/>
              <a:gd name="connsiteY0" fmla="*/ 1776846 h 1776846"/>
              <a:gd name="connsiteX1" fmla="*/ 1428750 w 3418610"/>
              <a:gd name="connsiteY1" fmla="*/ 0 h 1776846"/>
              <a:gd name="connsiteX2" fmla="*/ 3418610 w 3418610"/>
              <a:gd name="connsiteY2" fmla="*/ 0 h 1776846"/>
              <a:gd name="connsiteX3" fmla="*/ 2228850 w 3418610"/>
              <a:gd name="connsiteY3" fmla="*/ 1776846 h 1776846"/>
              <a:gd name="connsiteX4" fmla="*/ 0 w 3418610"/>
              <a:gd name="connsiteY4" fmla="*/ 1776846 h 1776846"/>
              <a:gd name="connsiteX0" fmla="*/ 0 w 4021283"/>
              <a:gd name="connsiteY0" fmla="*/ 976746 h 1776846"/>
              <a:gd name="connsiteX1" fmla="*/ 2031423 w 4021283"/>
              <a:gd name="connsiteY1" fmla="*/ 0 h 1776846"/>
              <a:gd name="connsiteX2" fmla="*/ 4021283 w 4021283"/>
              <a:gd name="connsiteY2" fmla="*/ 0 h 1776846"/>
              <a:gd name="connsiteX3" fmla="*/ 2831523 w 4021283"/>
              <a:gd name="connsiteY3" fmla="*/ 1776846 h 1776846"/>
              <a:gd name="connsiteX4" fmla="*/ 0 w 4021283"/>
              <a:gd name="connsiteY4" fmla="*/ 976746 h 1776846"/>
              <a:gd name="connsiteX0" fmla="*/ 0 w 4021283"/>
              <a:gd name="connsiteY0" fmla="*/ 976746 h 1319646"/>
              <a:gd name="connsiteX1" fmla="*/ 2031423 w 4021283"/>
              <a:gd name="connsiteY1" fmla="*/ 0 h 1319646"/>
              <a:gd name="connsiteX2" fmla="*/ 4021283 w 4021283"/>
              <a:gd name="connsiteY2" fmla="*/ 0 h 1319646"/>
              <a:gd name="connsiteX3" fmla="*/ 2488623 w 4021283"/>
              <a:gd name="connsiteY3" fmla="*/ 1319646 h 1319646"/>
              <a:gd name="connsiteX4" fmla="*/ 0 w 4021283"/>
              <a:gd name="connsiteY4" fmla="*/ 976746 h 1319646"/>
              <a:gd name="connsiteX0" fmla="*/ 0 w 4000501"/>
              <a:gd name="connsiteY0" fmla="*/ 976746 h 1319646"/>
              <a:gd name="connsiteX1" fmla="*/ 2031423 w 4000501"/>
              <a:gd name="connsiteY1" fmla="*/ 0 h 1319646"/>
              <a:gd name="connsiteX2" fmla="*/ 4000501 w 4000501"/>
              <a:gd name="connsiteY2" fmla="*/ 114300 h 1319646"/>
              <a:gd name="connsiteX3" fmla="*/ 2488623 w 4000501"/>
              <a:gd name="connsiteY3" fmla="*/ 1319646 h 1319646"/>
              <a:gd name="connsiteX4" fmla="*/ 0 w 4000501"/>
              <a:gd name="connsiteY4" fmla="*/ 976746 h 1319646"/>
              <a:gd name="connsiteX0" fmla="*/ 0 w 4000501"/>
              <a:gd name="connsiteY0" fmla="*/ 976746 h 1454728"/>
              <a:gd name="connsiteX1" fmla="*/ 2031423 w 4000501"/>
              <a:gd name="connsiteY1" fmla="*/ 0 h 1454728"/>
              <a:gd name="connsiteX2" fmla="*/ 4000501 w 4000501"/>
              <a:gd name="connsiteY2" fmla="*/ 114300 h 1454728"/>
              <a:gd name="connsiteX3" fmla="*/ 2405495 w 4000501"/>
              <a:gd name="connsiteY3" fmla="*/ 1454728 h 1454728"/>
              <a:gd name="connsiteX4" fmla="*/ 0 w 4000501"/>
              <a:gd name="connsiteY4" fmla="*/ 976746 h 1454728"/>
              <a:gd name="connsiteX0" fmla="*/ 0 w 3906983"/>
              <a:gd name="connsiteY0" fmla="*/ 976746 h 1454728"/>
              <a:gd name="connsiteX1" fmla="*/ 2031423 w 3906983"/>
              <a:gd name="connsiteY1" fmla="*/ 0 h 1454728"/>
              <a:gd name="connsiteX2" fmla="*/ 3906983 w 3906983"/>
              <a:gd name="connsiteY2" fmla="*/ 207818 h 1454728"/>
              <a:gd name="connsiteX3" fmla="*/ 2405495 w 3906983"/>
              <a:gd name="connsiteY3" fmla="*/ 1454728 h 1454728"/>
              <a:gd name="connsiteX4" fmla="*/ 0 w 3906983"/>
              <a:gd name="connsiteY4" fmla="*/ 976746 h 1454728"/>
              <a:gd name="connsiteX0" fmla="*/ 0 w 4073238"/>
              <a:gd name="connsiteY0" fmla="*/ 976746 h 1454728"/>
              <a:gd name="connsiteX1" fmla="*/ 2031423 w 4073238"/>
              <a:gd name="connsiteY1" fmla="*/ 0 h 1454728"/>
              <a:gd name="connsiteX2" fmla="*/ 4073238 w 4073238"/>
              <a:gd name="connsiteY2" fmla="*/ 270163 h 1454728"/>
              <a:gd name="connsiteX3" fmla="*/ 2405495 w 4073238"/>
              <a:gd name="connsiteY3" fmla="*/ 1454728 h 1454728"/>
              <a:gd name="connsiteX4" fmla="*/ 0 w 4073238"/>
              <a:gd name="connsiteY4" fmla="*/ 976746 h 145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238" h="1454728">
                <a:moveTo>
                  <a:pt x="0" y="976746"/>
                </a:moveTo>
                <a:lnTo>
                  <a:pt x="2031423" y="0"/>
                </a:lnTo>
                <a:lnTo>
                  <a:pt x="4073238" y="270163"/>
                </a:lnTo>
                <a:lnTo>
                  <a:pt x="2405495" y="1454728"/>
                </a:lnTo>
                <a:lnTo>
                  <a:pt x="0" y="976746"/>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Parallélogramme 4">
            <a:extLst>
              <a:ext uri="{FF2B5EF4-FFF2-40B4-BE49-F238E27FC236}">
                <a16:creationId xmlns:a16="http://schemas.microsoft.com/office/drawing/2014/main" id="{3743C44C-7255-CDB5-97D1-7CE83A29F72B}"/>
              </a:ext>
            </a:extLst>
          </p:cNvPr>
          <p:cNvSpPr/>
          <p:nvPr/>
        </p:nvSpPr>
        <p:spPr>
          <a:xfrm>
            <a:off x="4045530" y="3335489"/>
            <a:ext cx="4073238" cy="1454728"/>
          </a:xfrm>
          <a:custGeom>
            <a:avLst/>
            <a:gdLst>
              <a:gd name="connsiteX0" fmla="*/ 0 w 2670464"/>
              <a:gd name="connsiteY0" fmla="*/ 1766455 h 1766455"/>
              <a:gd name="connsiteX1" fmla="*/ 441614 w 2670464"/>
              <a:gd name="connsiteY1" fmla="*/ 0 h 1766455"/>
              <a:gd name="connsiteX2" fmla="*/ 2670464 w 2670464"/>
              <a:gd name="connsiteY2" fmla="*/ 0 h 1766455"/>
              <a:gd name="connsiteX3" fmla="*/ 2228850 w 2670464"/>
              <a:gd name="connsiteY3" fmla="*/ 1766455 h 1766455"/>
              <a:gd name="connsiteX4" fmla="*/ 0 w 2670464"/>
              <a:gd name="connsiteY4" fmla="*/ 1766455 h 1766455"/>
              <a:gd name="connsiteX0" fmla="*/ 0 w 3418610"/>
              <a:gd name="connsiteY0" fmla="*/ 1776846 h 1776846"/>
              <a:gd name="connsiteX1" fmla="*/ 441614 w 3418610"/>
              <a:gd name="connsiteY1" fmla="*/ 10391 h 1776846"/>
              <a:gd name="connsiteX2" fmla="*/ 3418610 w 3418610"/>
              <a:gd name="connsiteY2" fmla="*/ 0 h 1776846"/>
              <a:gd name="connsiteX3" fmla="*/ 2228850 w 3418610"/>
              <a:gd name="connsiteY3" fmla="*/ 1776846 h 1776846"/>
              <a:gd name="connsiteX4" fmla="*/ 0 w 3418610"/>
              <a:gd name="connsiteY4" fmla="*/ 1776846 h 1776846"/>
              <a:gd name="connsiteX0" fmla="*/ 0 w 3418610"/>
              <a:gd name="connsiteY0" fmla="*/ 1776846 h 1776846"/>
              <a:gd name="connsiteX1" fmla="*/ 1428750 w 3418610"/>
              <a:gd name="connsiteY1" fmla="*/ 0 h 1776846"/>
              <a:gd name="connsiteX2" fmla="*/ 3418610 w 3418610"/>
              <a:gd name="connsiteY2" fmla="*/ 0 h 1776846"/>
              <a:gd name="connsiteX3" fmla="*/ 2228850 w 3418610"/>
              <a:gd name="connsiteY3" fmla="*/ 1776846 h 1776846"/>
              <a:gd name="connsiteX4" fmla="*/ 0 w 3418610"/>
              <a:gd name="connsiteY4" fmla="*/ 1776846 h 1776846"/>
              <a:gd name="connsiteX0" fmla="*/ 0 w 4021283"/>
              <a:gd name="connsiteY0" fmla="*/ 976746 h 1776846"/>
              <a:gd name="connsiteX1" fmla="*/ 2031423 w 4021283"/>
              <a:gd name="connsiteY1" fmla="*/ 0 h 1776846"/>
              <a:gd name="connsiteX2" fmla="*/ 4021283 w 4021283"/>
              <a:gd name="connsiteY2" fmla="*/ 0 h 1776846"/>
              <a:gd name="connsiteX3" fmla="*/ 2831523 w 4021283"/>
              <a:gd name="connsiteY3" fmla="*/ 1776846 h 1776846"/>
              <a:gd name="connsiteX4" fmla="*/ 0 w 4021283"/>
              <a:gd name="connsiteY4" fmla="*/ 976746 h 1776846"/>
              <a:gd name="connsiteX0" fmla="*/ 0 w 4021283"/>
              <a:gd name="connsiteY0" fmla="*/ 976746 h 1319646"/>
              <a:gd name="connsiteX1" fmla="*/ 2031423 w 4021283"/>
              <a:gd name="connsiteY1" fmla="*/ 0 h 1319646"/>
              <a:gd name="connsiteX2" fmla="*/ 4021283 w 4021283"/>
              <a:gd name="connsiteY2" fmla="*/ 0 h 1319646"/>
              <a:gd name="connsiteX3" fmla="*/ 2488623 w 4021283"/>
              <a:gd name="connsiteY3" fmla="*/ 1319646 h 1319646"/>
              <a:gd name="connsiteX4" fmla="*/ 0 w 4021283"/>
              <a:gd name="connsiteY4" fmla="*/ 976746 h 1319646"/>
              <a:gd name="connsiteX0" fmla="*/ 0 w 4000501"/>
              <a:gd name="connsiteY0" fmla="*/ 976746 h 1319646"/>
              <a:gd name="connsiteX1" fmla="*/ 2031423 w 4000501"/>
              <a:gd name="connsiteY1" fmla="*/ 0 h 1319646"/>
              <a:gd name="connsiteX2" fmla="*/ 4000501 w 4000501"/>
              <a:gd name="connsiteY2" fmla="*/ 114300 h 1319646"/>
              <a:gd name="connsiteX3" fmla="*/ 2488623 w 4000501"/>
              <a:gd name="connsiteY3" fmla="*/ 1319646 h 1319646"/>
              <a:gd name="connsiteX4" fmla="*/ 0 w 4000501"/>
              <a:gd name="connsiteY4" fmla="*/ 976746 h 1319646"/>
              <a:gd name="connsiteX0" fmla="*/ 0 w 4000501"/>
              <a:gd name="connsiteY0" fmla="*/ 976746 h 1454728"/>
              <a:gd name="connsiteX1" fmla="*/ 2031423 w 4000501"/>
              <a:gd name="connsiteY1" fmla="*/ 0 h 1454728"/>
              <a:gd name="connsiteX2" fmla="*/ 4000501 w 4000501"/>
              <a:gd name="connsiteY2" fmla="*/ 114300 h 1454728"/>
              <a:gd name="connsiteX3" fmla="*/ 2405495 w 4000501"/>
              <a:gd name="connsiteY3" fmla="*/ 1454728 h 1454728"/>
              <a:gd name="connsiteX4" fmla="*/ 0 w 4000501"/>
              <a:gd name="connsiteY4" fmla="*/ 976746 h 1454728"/>
              <a:gd name="connsiteX0" fmla="*/ 0 w 3906983"/>
              <a:gd name="connsiteY0" fmla="*/ 976746 h 1454728"/>
              <a:gd name="connsiteX1" fmla="*/ 2031423 w 3906983"/>
              <a:gd name="connsiteY1" fmla="*/ 0 h 1454728"/>
              <a:gd name="connsiteX2" fmla="*/ 3906983 w 3906983"/>
              <a:gd name="connsiteY2" fmla="*/ 207818 h 1454728"/>
              <a:gd name="connsiteX3" fmla="*/ 2405495 w 3906983"/>
              <a:gd name="connsiteY3" fmla="*/ 1454728 h 1454728"/>
              <a:gd name="connsiteX4" fmla="*/ 0 w 3906983"/>
              <a:gd name="connsiteY4" fmla="*/ 976746 h 1454728"/>
              <a:gd name="connsiteX0" fmla="*/ 0 w 4073238"/>
              <a:gd name="connsiteY0" fmla="*/ 976746 h 1454728"/>
              <a:gd name="connsiteX1" fmla="*/ 2031423 w 4073238"/>
              <a:gd name="connsiteY1" fmla="*/ 0 h 1454728"/>
              <a:gd name="connsiteX2" fmla="*/ 4073238 w 4073238"/>
              <a:gd name="connsiteY2" fmla="*/ 270163 h 1454728"/>
              <a:gd name="connsiteX3" fmla="*/ 2405495 w 4073238"/>
              <a:gd name="connsiteY3" fmla="*/ 1454728 h 1454728"/>
              <a:gd name="connsiteX4" fmla="*/ 0 w 4073238"/>
              <a:gd name="connsiteY4" fmla="*/ 976746 h 145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238" h="1454728">
                <a:moveTo>
                  <a:pt x="0" y="976746"/>
                </a:moveTo>
                <a:lnTo>
                  <a:pt x="2031423" y="0"/>
                </a:lnTo>
                <a:lnTo>
                  <a:pt x="4073238" y="270163"/>
                </a:lnTo>
                <a:lnTo>
                  <a:pt x="2405495" y="1454728"/>
                </a:lnTo>
                <a:lnTo>
                  <a:pt x="0" y="976746"/>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Parallélogramme 4">
            <a:extLst>
              <a:ext uri="{FF2B5EF4-FFF2-40B4-BE49-F238E27FC236}">
                <a16:creationId xmlns:a16="http://schemas.microsoft.com/office/drawing/2014/main" id="{15AE7F01-7198-B544-107A-520818F936F7}"/>
              </a:ext>
            </a:extLst>
          </p:cNvPr>
          <p:cNvSpPr/>
          <p:nvPr/>
        </p:nvSpPr>
        <p:spPr>
          <a:xfrm>
            <a:off x="3958940" y="3061865"/>
            <a:ext cx="4073238" cy="1454728"/>
          </a:xfrm>
          <a:custGeom>
            <a:avLst/>
            <a:gdLst>
              <a:gd name="connsiteX0" fmla="*/ 0 w 2670464"/>
              <a:gd name="connsiteY0" fmla="*/ 1766455 h 1766455"/>
              <a:gd name="connsiteX1" fmla="*/ 441614 w 2670464"/>
              <a:gd name="connsiteY1" fmla="*/ 0 h 1766455"/>
              <a:gd name="connsiteX2" fmla="*/ 2670464 w 2670464"/>
              <a:gd name="connsiteY2" fmla="*/ 0 h 1766455"/>
              <a:gd name="connsiteX3" fmla="*/ 2228850 w 2670464"/>
              <a:gd name="connsiteY3" fmla="*/ 1766455 h 1766455"/>
              <a:gd name="connsiteX4" fmla="*/ 0 w 2670464"/>
              <a:gd name="connsiteY4" fmla="*/ 1766455 h 1766455"/>
              <a:gd name="connsiteX0" fmla="*/ 0 w 3418610"/>
              <a:gd name="connsiteY0" fmla="*/ 1776846 h 1776846"/>
              <a:gd name="connsiteX1" fmla="*/ 441614 w 3418610"/>
              <a:gd name="connsiteY1" fmla="*/ 10391 h 1776846"/>
              <a:gd name="connsiteX2" fmla="*/ 3418610 w 3418610"/>
              <a:gd name="connsiteY2" fmla="*/ 0 h 1776846"/>
              <a:gd name="connsiteX3" fmla="*/ 2228850 w 3418610"/>
              <a:gd name="connsiteY3" fmla="*/ 1776846 h 1776846"/>
              <a:gd name="connsiteX4" fmla="*/ 0 w 3418610"/>
              <a:gd name="connsiteY4" fmla="*/ 1776846 h 1776846"/>
              <a:gd name="connsiteX0" fmla="*/ 0 w 3418610"/>
              <a:gd name="connsiteY0" fmla="*/ 1776846 h 1776846"/>
              <a:gd name="connsiteX1" fmla="*/ 1428750 w 3418610"/>
              <a:gd name="connsiteY1" fmla="*/ 0 h 1776846"/>
              <a:gd name="connsiteX2" fmla="*/ 3418610 w 3418610"/>
              <a:gd name="connsiteY2" fmla="*/ 0 h 1776846"/>
              <a:gd name="connsiteX3" fmla="*/ 2228850 w 3418610"/>
              <a:gd name="connsiteY3" fmla="*/ 1776846 h 1776846"/>
              <a:gd name="connsiteX4" fmla="*/ 0 w 3418610"/>
              <a:gd name="connsiteY4" fmla="*/ 1776846 h 1776846"/>
              <a:gd name="connsiteX0" fmla="*/ 0 w 4021283"/>
              <a:gd name="connsiteY0" fmla="*/ 976746 h 1776846"/>
              <a:gd name="connsiteX1" fmla="*/ 2031423 w 4021283"/>
              <a:gd name="connsiteY1" fmla="*/ 0 h 1776846"/>
              <a:gd name="connsiteX2" fmla="*/ 4021283 w 4021283"/>
              <a:gd name="connsiteY2" fmla="*/ 0 h 1776846"/>
              <a:gd name="connsiteX3" fmla="*/ 2831523 w 4021283"/>
              <a:gd name="connsiteY3" fmla="*/ 1776846 h 1776846"/>
              <a:gd name="connsiteX4" fmla="*/ 0 w 4021283"/>
              <a:gd name="connsiteY4" fmla="*/ 976746 h 1776846"/>
              <a:gd name="connsiteX0" fmla="*/ 0 w 4021283"/>
              <a:gd name="connsiteY0" fmla="*/ 976746 h 1319646"/>
              <a:gd name="connsiteX1" fmla="*/ 2031423 w 4021283"/>
              <a:gd name="connsiteY1" fmla="*/ 0 h 1319646"/>
              <a:gd name="connsiteX2" fmla="*/ 4021283 w 4021283"/>
              <a:gd name="connsiteY2" fmla="*/ 0 h 1319646"/>
              <a:gd name="connsiteX3" fmla="*/ 2488623 w 4021283"/>
              <a:gd name="connsiteY3" fmla="*/ 1319646 h 1319646"/>
              <a:gd name="connsiteX4" fmla="*/ 0 w 4021283"/>
              <a:gd name="connsiteY4" fmla="*/ 976746 h 1319646"/>
              <a:gd name="connsiteX0" fmla="*/ 0 w 4000501"/>
              <a:gd name="connsiteY0" fmla="*/ 976746 h 1319646"/>
              <a:gd name="connsiteX1" fmla="*/ 2031423 w 4000501"/>
              <a:gd name="connsiteY1" fmla="*/ 0 h 1319646"/>
              <a:gd name="connsiteX2" fmla="*/ 4000501 w 4000501"/>
              <a:gd name="connsiteY2" fmla="*/ 114300 h 1319646"/>
              <a:gd name="connsiteX3" fmla="*/ 2488623 w 4000501"/>
              <a:gd name="connsiteY3" fmla="*/ 1319646 h 1319646"/>
              <a:gd name="connsiteX4" fmla="*/ 0 w 4000501"/>
              <a:gd name="connsiteY4" fmla="*/ 976746 h 1319646"/>
              <a:gd name="connsiteX0" fmla="*/ 0 w 4000501"/>
              <a:gd name="connsiteY0" fmla="*/ 976746 h 1454728"/>
              <a:gd name="connsiteX1" fmla="*/ 2031423 w 4000501"/>
              <a:gd name="connsiteY1" fmla="*/ 0 h 1454728"/>
              <a:gd name="connsiteX2" fmla="*/ 4000501 w 4000501"/>
              <a:gd name="connsiteY2" fmla="*/ 114300 h 1454728"/>
              <a:gd name="connsiteX3" fmla="*/ 2405495 w 4000501"/>
              <a:gd name="connsiteY3" fmla="*/ 1454728 h 1454728"/>
              <a:gd name="connsiteX4" fmla="*/ 0 w 4000501"/>
              <a:gd name="connsiteY4" fmla="*/ 976746 h 1454728"/>
              <a:gd name="connsiteX0" fmla="*/ 0 w 3906983"/>
              <a:gd name="connsiteY0" fmla="*/ 976746 h 1454728"/>
              <a:gd name="connsiteX1" fmla="*/ 2031423 w 3906983"/>
              <a:gd name="connsiteY1" fmla="*/ 0 h 1454728"/>
              <a:gd name="connsiteX2" fmla="*/ 3906983 w 3906983"/>
              <a:gd name="connsiteY2" fmla="*/ 207818 h 1454728"/>
              <a:gd name="connsiteX3" fmla="*/ 2405495 w 3906983"/>
              <a:gd name="connsiteY3" fmla="*/ 1454728 h 1454728"/>
              <a:gd name="connsiteX4" fmla="*/ 0 w 3906983"/>
              <a:gd name="connsiteY4" fmla="*/ 976746 h 1454728"/>
              <a:gd name="connsiteX0" fmla="*/ 0 w 4073238"/>
              <a:gd name="connsiteY0" fmla="*/ 976746 h 1454728"/>
              <a:gd name="connsiteX1" fmla="*/ 2031423 w 4073238"/>
              <a:gd name="connsiteY1" fmla="*/ 0 h 1454728"/>
              <a:gd name="connsiteX2" fmla="*/ 4073238 w 4073238"/>
              <a:gd name="connsiteY2" fmla="*/ 270163 h 1454728"/>
              <a:gd name="connsiteX3" fmla="*/ 2405495 w 4073238"/>
              <a:gd name="connsiteY3" fmla="*/ 1454728 h 1454728"/>
              <a:gd name="connsiteX4" fmla="*/ 0 w 4073238"/>
              <a:gd name="connsiteY4" fmla="*/ 976746 h 145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238" h="1454728">
                <a:moveTo>
                  <a:pt x="0" y="976746"/>
                </a:moveTo>
                <a:lnTo>
                  <a:pt x="2031423" y="0"/>
                </a:lnTo>
                <a:lnTo>
                  <a:pt x="4073238" y="270163"/>
                </a:lnTo>
                <a:lnTo>
                  <a:pt x="2405495" y="1454728"/>
                </a:lnTo>
                <a:lnTo>
                  <a:pt x="0" y="976746"/>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Parallélogramme 4">
            <a:extLst>
              <a:ext uri="{FF2B5EF4-FFF2-40B4-BE49-F238E27FC236}">
                <a16:creationId xmlns:a16="http://schemas.microsoft.com/office/drawing/2014/main" id="{576405C4-BF89-0D5E-2E74-AC604BA48E0E}"/>
              </a:ext>
            </a:extLst>
          </p:cNvPr>
          <p:cNvSpPr/>
          <p:nvPr/>
        </p:nvSpPr>
        <p:spPr>
          <a:xfrm>
            <a:off x="3872350" y="2788241"/>
            <a:ext cx="4073238" cy="1454728"/>
          </a:xfrm>
          <a:custGeom>
            <a:avLst/>
            <a:gdLst>
              <a:gd name="connsiteX0" fmla="*/ 0 w 2670464"/>
              <a:gd name="connsiteY0" fmla="*/ 1766455 h 1766455"/>
              <a:gd name="connsiteX1" fmla="*/ 441614 w 2670464"/>
              <a:gd name="connsiteY1" fmla="*/ 0 h 1766455"/>
              <a:gd name="connsiteX2" fmla="*/ 2670464 w 2670464"/>
              <a:gd name="connsiteY2" fmla="*/ 0 h 1766455"/>
              <a:gd name="connsiteX3" fmla="*/ 2228850 w 2670464"/>
              <a:gd name="connsiteY3" fmla="*/ 1766455 h 1766455"/>
              <a:gd name="connsiteX4" fmla="*/ 0 w 2670464"/>
              <a:gd name="connsiteY4" fmla="*/ 1766455 h 1766455"/>
              <a:gd name="connsiteX0" fmla="*/ 0 w 3418610"/>
              <a:gd name="connsiteY0" fmla="*/ 1776846 h 1776846"/>
              <a:gd name="connsiteX1" fmla="*/ 441614 w 3418610"/>
              <a:gd name="connsiteY1" fmla="*/ 10391 h 1776846"/>
              <a:gd name="connsiteX2" fmla="*/ 3418610 w 3418610"/>
              <a:gd name="connsiteY2" fmla="*/ 0 h 1776846"/>
              <a:gd name="connsiteX3" fmla="*/ 2228850 w 3418610"/>
              <a:gd name="connsiteY3" fmla="*/ 1776846 h 1776846"/>
              <a:gd name="connsiteX4" fmla="*/ 0 w 3418610"/>
              <a:gd name="connsiteY4" fmla="*/ 1776846 h 1776846"/>
              <a:gd name="connsiteX0" fmla="*/ 0 w 3418610"/>
              <a:gd name="connsiteY0" fmla="*/ 1776846 h 1776846"/>
              <a:gd name="connsiteX1" fmla="*/ 1428750 w 3418610"/>
              <a:gd name="connsiteY1" fmla="*/ 0 h 1776846"/>
              <a:gd name="connsiteX2" fmla="*/ 3418610 w 3418610"/>
              <a:gd name="connsiteY2" fmla="*/ 0 h 1776846"/>
              <a:gd name="connsiteX3" fmla="*/ 2228850 w 3418610"/>
              <a:gd name="connsiteY3" fmla="*/ 1776846 h 1776846"/>
              <a:gd name="connsiteX4" fmla="*/ 0 w 3418610"/>
              <a:gd name="connsiteY4" fmla="*/ 1776846 h 1776846"/>
              <a:gd name="connsiteX0" fmla="*/ 0 w 4021283"/>
              <a:gd name="connsiteY0" fmla="*/ 976746 h 1776846"/>
              <a:gd name="connsiteX1" fmla="*/ 2031423 w 4021283"/>
              <a:gd name="connsiteY1" fmla="*/ 0 h 1776846"/>
              <a:gd name="connsiteX2" fmla="*/ 4021283 w 4021283"/>
              <a:gd name="connsiteY2" fmla="*/ 0 h 1776846"/>
              <a:gd name="connsiteX3" fmla="*/ 2831523 w 4021283"/>
              <a:gd name="connsiteY3" fmla="*/ 1776846 h 1776846"/>
              <a:gd name="connsiteX4" fmla="*/ 0 w 4021283"/>
              <a:gd name="connsiteY4" fmla="*/ 976746 h 1776846"/>
              <a:gd name="connsiteX0" fmla="*/ 0 w 4021283"/>
              <a:gd name="connsiteY0" fmla="*/ 976746 h 1319646"/>
              <a:gd name="connsiteX1" fmla="*/ 2031423 w 4021283"/>
              <a:gd name="connsiteY1" fmla="*/ 0 h 1319646"/>
              <a:gd name="connsiteX2" fmla="*/ 4021283 w 4021283"/>
              <a:gd name="connsiteY2" fmla="*/ 0 h 1319646"/>
              <a:gd name="connsiteX3" fmla="*/ 2488623 w 4021283"/>
              <a:gd name="connsiteY3" fmla="*/ 1319646 h 1319646"/>
              <a:gd name="connsiteX4" fmla="*/ 0 w 4021283"/>
              <a:gd name="connsiteY4" fmla="*/ 976746 h 1319646"/>
              <a:gd name="connsiteX0" fmla="*/ 0 w 4000501"/>
              <a:gd name="connsiteY0" fmla="*/ 976746 h 1319646"/>
              <a:gd name="connsiteX1" fmla="*/ 2031423 w 4000501"/>
              <a:gd name="connsiteY1" fmla="*/ 0 h 1319646"/>
              <a:gd name="connsiteX2" fmla="*/ 4000501 w 4000501"/>
              <a:gd name="connsiteY2" fmla="*/ 114300 h 1319646"/>
              <a:gd name="connsiteX3" fmla="*/ 2488623 w 4000501"/>
              <a:gd name="connsiteY3" fmla="*/ 1319646 h 1319646"/>
              <a:gd name="connsiteX4" fmla="*/ 0 w 4000501"/>
              <a:gd name="connsiteY4" fmla="*/ 976746 h 1319646"/>
              <a:gd name="connsiteX0" fmla="*/ 0 w 4000501"/>
              <a:gd name="connsiteY0" fmla="*/ 976746 h 1454728"/>
              <a:gd name="connsiteX1" fmla="*/ 2031423 w 4000501"/>
              <a:gd name="connsiteY1" fmla="*/ 0 h 1454728"/>
              <a:gd name="connsiteX2" fmla="*/ 4000501 w 4000501"/>
              <a:gd name="connsiteY2" fmla="*/ 114300 h 1454728"/>
              <a:gd name="connsiteX3" fmla="*/ 2405495 w 4000501"/>
              <a:gd name="connsiteY3" fmla="*/ 1454728 h 1454728"/>
              <a:gd name="connsiteX4" fmla="*/ 0 w 4000501"/>
              <a:gd name="connsiteY4" fmla="*/ 976746 h 1454728"/>
              <a:gd name="connsiteX0" fmla="*/ 0 w 3906983"/>
              <a:gd name="connsiteY0" fmla="*/ 976746 h 1454728"/>
              <a:gd name="connsiteX1" fmla="*/ 2031423 w 3906983"/>
              <a:gd name="connsiteY1" fmla="*/ 0 h 1454728"/>
              <a:gd name="connsiteX2" fmla="*/ 3906983 w 3906983"/>
              <a:gd name="connsiteY2" fmla="*/ 207818 h 1454728"/>
              <a:gd name="connsiteX3" fmla="*/ 2405495 w 3906983"/>
              <a:gd name="connsiteY3" fmla="*/ 1454728 h 1454728"/>
              <a:gd name="connsiteX4" fmla="*/ 0 w 3906983"/>
              <a:gd name="connsiteY4" fmla="*/ 976746 h 1454728"/>
              <a:gd name="connsiteX0" fmla="*/ 0 w 4073238"/>
              <a:gd name="connsiteY0" fmla="*/ 976746 h 1454728"/>
              <a:gd name="connsiteX1" fmla="*/ 2031423 w 4073238"/>
              <a:gd name="connsiteY1" fmla="*/ 0 h 1454728"/>
              <a:gd name="connsiteX2" fmla="*/ 4073238 w 4073238"/>
              <a:gd name="connsiteY2" fmla="*/ 270163 h 1454728"/>
              <a:gd name="connsiteX3" fmla="*/ 2405495 w 4073238"/>
              <a:gd name="connsiteY3" fmla="*/ 1454728 h 1454728"/>
              <a:gd name="connsiteX4" fmla="*/ 0 w 4073238"/>
              <a:gd name="connsiteY4" fmla="*/ 976746 h 145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238" h="1454728">
                <a:moveTo>
                  <a:pt x="0" y="976746"/>
                </a:moveTo>
                <a:lnTo>
                  <a:pt x="2031423" y="0"/>
                </a:lnTo>
                <a:lnTo>
                  <a:pt x="4073238" y="270163"/>
                </a:lnTo>
                <a:lnTo>
                  <a:pt x="2405495" y="1454728"/>
                </a:lnTo>
                <a:lnTo>
                  <a:pt x="0" y="976746"/>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Parallélogramme 4">
            <a:extLst>
              <a:ext uri="{FF2B5EF4-FFF2-40B4-BE49-F238E27FC236}">
                <a16:creationId xmlns:a16="http://schemas.microsoft.com/office/drawing/2014/main" id="{A453BE8C-3E10-F27D-BFA5-7897E020BE3B}"/>
              </a:ext>
            </a:extLst>
          </p:cNvPr>
          <p:cNvSpPr/>
          <p:nvPr/>
        </p:nvSpPr>
        <p:spPr>
          <a:xfrm>
            <a:off x="3785760" y="2514617"/>
            <a:ext cx="4073238" cy="1454728"/>
          </a:xfrm>
          <a:custGeom>
            <a:avLst/>
            <a:gdLst>
              <a:gd name="connsiteX0" fmla="*/ 0 w 2670464"/>
              <a:gd name="connsiteY0" fmla="*/ 1766455 h 1766455"/>
              <a:gd name="connsiteX1" fmla="*/ 441614 w 2670464"/>
              <a:gd name="connsiteY1" fmla="*/ 0 h 1766455"/>
              <a:gd name="connsiteX2" fmla="*/ 2670464 w 2670464"/>
              <a:gd name="connsiteY2" fmla="*/ 0 h 1766455"/>
              <a:gd name="connsiteX3" fmla="*/ 2228850 w 2670464"/>
              <a:gd name="connsiteY3" fmla="*/ 1766455 h 1766455"/>
              <a:gd name="connsiteX4" fmla="*/ 0 w 2670464"/>
              <a:gd name="connsiteY4" fmla="*/ 1766455 h 1766455"/>
              <a:gd name="connsiteX0" fmla="*/ 0 w 3418610"/>
              <a:gd name="connsiteY0" fmla="*/ 1776846 h 1776846"/>
              <a:gd name="connsiteX1" fmla="*/ 441614 w 3418610"/>
              <a:gd name="connsiteY1" fmla="*/ 10391 h 1776846"/>
              <a:gd name="connsiteX2" fmla="*/ 3418610 w 3418610"/>
              <a:gd name="connsiteY2" fmla="*/ 0 h 1776846"/>
              <a:gd name="connsiteX3" fmla="*/ 2228850 w 3418610"/>
              <a:gd name="connsiteY3" fmla="*/ 1776846 h 1776846"/>
              <a:gd name="connsiteX4" fmla="*/ 0 w 3418610"/>
              <a:gd name="connsiteY4" fmla="*/ 1776846 h 1776846"/>
              <a:gd name="connsiteX0" fmla="*/ 0 w 3418610"/>
              <a:gd name="connsiteY0" fmla="*/ 1776846 h 1776846"/>
              <a:gd name="connsiteX1" fmla="*/ 1428750 w 3418610"/>
              <a:gd name="connsiteY1" fmla="*/ 0 h 1776846"/>
              <a:gd name="connsiteX2" fmla="*/ 3418610 w 3418610"/>
              <a:gd name="connsiteY2" fmla="*/ 0 h 1776846"/>
              <a:gd name="connsiteX3" fmla="*/ 2228850 w 3418610"/>
              <a:gd name="connsiteY3" fmla="*/ 1776846 h 1776846"/>
              <a:gd name="connsiteX4" fmla="*/ 0 w 3418610"/>
              <a:gd name="connsiteY4" fmla="*/ 1776846 h 1776846"/>
              <a:gd name="connsiteX0" fmla="*/ 0 w 4021283"/>
              <a:gd name="connsiteY0" fmla="*/ 976746 h 1776846"/>
              <a:gd name="connsiteX1" fmla="*/ 2031423 w 4021283"/>
              <a:gd name="connsiteY1" fmla="*/ 0 h 1776846"/>
              <a:gd name="connsiteX2" fmla="*/ 4021283 w 4021283"/>
              <a:gd name="connsiteY2" fmla="*/ 0 h 1776846"/>
              <a:gd name="connsiteX3" fmla="*/ 2831523 w 4021283"/>
              <a:gd name="connsiteY3" fmla="*/ 1776846 h 1776846"/>
              <a:gd name="connsiteX4" fmla="*/ 0 w 4021283"/>
              <a:gd name="connsiteY4" fmla="*/ 976746 h 1776846"/>
              <a:gd name="connsiteX0" fmla="*/ 0 w 4021283"/>
              <a:gd name="connsiteY0" fmla="*/ 976746 h 1319646"/>
              <a:gd name="connsiteX1" fmla="*/ 2031423 w 4021283"/>
              <a:gd name="connsiteY1" fmla="*/ 0 h 1319646"/>
              <a:gd name="connsiteX2" fmla="*/ 4021283 w 4021283"/>
              <a:gd name="connsiteY2" fmla="*/ 0 h 1319646"/>
              <a:gd name="connsiteX3" fmla="*/ 2488623 w 4021283"/>
              <a:gd name="connsiteY3" fmla="*/ 1319646 h 1319646"/>
              <a:gd name="connsiteX4" fmla="*/ 0 w 4021283"/>
              <a:gd name="connsiteY4" fmla="*/ 976746 h 1319646"/>
              <a:gd name="connsiteX0" fmla="*/ 0 w 4000501"/>
              <a:gd name="connsiteY0" fmla="*/ 976746 h 1319646"/>
              <a:gd name="connsiteX1" fmla="*/ 2031423 w 4000501"/>
              <a:gd name="connsiteY1" fmla="*/ 0 h 1319646"/>
              <a:gd name="connsiteX2" fmla="*/ 4000501 w 4000501"/>
              <a:gd name="connsiteY2" fmla="*/ 114300 h 1319646"/>
              <a:gd name="connsiteX3" fmla="*/ 2488623 w 4000501"/>
              <a:gd name="connsiteY3" fmla="*/ 1319646 h 1319646"/>
              <a:gd name="connsiteX4" fmla="*/ 0 w 4000501"/>
              <a:gd name="connsiteY4" fmla="*/ 976746 h 1319646"/>
              <a:gd name="connsiteX0" fmla="*/ 0 w 4000501"/>
              <a:gd name="connsiteY0" fmla="*/ 976746 h 1454728"/>
              <a:gd name="connsiteX1" fmla="*/ 2031423 w 4000501"/>
              <a:gd name="connsiteY1" fmla="*/ 0 h 1454728"/>
              <a:gd name="connsiteX2" fmla="*/ 4000501 w 4000501"/>
              <a:gd name="connsiteY2" fmla="*/ 114300 h 1454728"/>
              <a:gd name="connsiteX3" fmla="*/ 2405495 w 4000501"/>
              <a:gd name="connsiteY3" fmla="*/ 1454728 h 1454728"/>
              <a:gd name="connsiteX4" fmla="*/ 0 w 4000501"/>
              <a:gd name="connsiteY4" fmla="*/ 976746 h 1454728"/>
              <a:gd name="connsiteX0" fmla="*/ 0 w 3906983"/>
              <a:gd name="connsiteY0" fmla="*/ 976746 h 1454728"/>
              <a:gd name="connsiteX1" fmla="*/ 2031423 w 3906983"/>
              <a:gd name="connsiteY1" fmla="*/ 0 h 1454728"/>
              <a:gd name="connsiteX2" fmla="*/ 3906983 w 3906983"/>
              <a:gd name="connsiteY2" fmla="*/ 207818 h 1454728"/>
              <a:gd name="connsiteX3" fmla="*/ 2405495 w 3906983"/>
              <a:gd name="connsiteY3" fmla="*/ 1454728 h 1454728"/>
              <a:gd name="connsiteX4" fmla="*/ 0 w 3906983"/>
              <a:gd name="connsiteY4" fmla="*/ 976746 h 1454728"/>
              <a:gd name="connsiteX0" fmla="*/ 0 w 4073238"/>
              <a:gd name="connsiteY0" fmla="*/ 976746 h 1454728"/>
              <a:gd name="connsiteX1" fmla="*/ 2031423 w 4073238"/>
              <a:gd name="connsiteY1" fmla="*/ 0 h 1454728"/>
              <a:gd name="connsiteX2" fmla="*/ 4073238 w 4073238"/>
              <a:gd name="connsiteY2" fmla="*/ 270163 h 1454728"/>
              <a:gd name="connsiteX3" fmla="*/ 2405495 w 4073238"/>
              <a:gd name="connsiteY3" fmla="*/ 1454728 h 1454728"/>
              <a:gd name="connsiteX4" fmla="*/ 0 w 4073238"/>
              <a:gd name="connsiteY4" fmla="*/ 976746 h 145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238" h="1454728">
                <a:moveTo>
                  <a:pt x="0" y="976746"/>
                </a:moveTo>
                <a:lnTo>
                  <a:pt x="2031423" y="0"/>
                </a:lnTo>
                <a:lnTo>
                  <a:pt x="4073238" y="270163"/>
                </a:lnTo>
                <a:lnTo>
                  <a:pt x="2405495" y="1454728"/>
                </a:lnTo>
                <a:lnTo>
                  <a:pt x="0" y="976746"/>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Parallélogramme 4">
            <a:extLst>
              <a:ext uri="{FF2B5EF4-FFF2-40B4-BE49-F238E27FC236}">
                <a16:creationId xmlns:a16="http://schemas.microsoft.com/office/drawing/2014/main" id="{A9160F50-4008-C5FB-CBD8-32048921E320}"/>
              </a:ext>
            </a:extLst>
          </p:cNvPr>
          <p:cNvSpPr/>
          <p:nvPr/>
        </p:nvSpPr>
        <p:spPr>
          <a:xfrm>
            <a:off x="3699170" y="2240993"/>
            <a:ext cx="4073238" cy="1454728"/>
          </a:xfrm>
          <a:custGeom>
            <a:avLst/>
            <a:gdLst>
              <a:gd name="connsiteX0" fmla="*/ 0 w 2670464"/>
              <a:gd name="connsiteY0" fmla="*/ 1766455 h 1766455"/>
              <a:gd name="connsiteX1" fmla="*/ 441614 w 2670464"/>
              <a:gd name="connsiteY1" fmla="*/ 0 h 1766455"/>
              <a:gd name="connsiteX2" fmla="*/ 2670464 w 2670464"/>
              <a:gd name="connsiteY2" fmla="*/ 0 h 1766455"/>
              <a:gd name="connsiteX3" fmla="*/ 2228850 w 2670464"/>
              <a:gd name="connsiteY3" fmla="*/ 1766455 h 1766455"/>
              <a:gd name="connsiteX4" fmla="*/ 0 w 2670464"/>
              <a:gd name="connsiteY4" fmla="*/ 1766455 h 1766455"/>
              <a:gd name="connsiteX0" fmla="*/ 0 w 3418610"/>
              <a:gd name="connsiteY0" fmla="*/ 1776846 h 1776846"/>
              <a:gd name="connsiteX1" fmla="*/ 441614 w 3418610"/>
              <a:gd name="connsiteY1" fmla="*/ 10391 h 1776846"/>
              <a:gd name="connsiteX2" fmla="*/ 3418610 w 3418610"/>
              <a:gd name="connsiteY2" fmla="*/ 0 h 1776846"/>
              <a:gd name="connsiteX3" fmla="*/ 2228850 w 3418610"/>
              <a:gd name="connsiteY3" fmla="*/ 1776846 h 1776846"/>
              <a:gd name="connsiteX4" fmla="*/ 0 w 3418610"/>
              <a:gd name="connsiteY4" fmla="*/ 1776846 h 1776846"/>
              <a:gd name="connsiteX0" fmla="*/ 0 w 3418610"/>
              <a:gd name="connsiteY0" fmla="*/ 1776846 h 1776846"/>
              <a:gd name="connsiteX1" fmla="*/ 1428750 w 3418610"/>
              <a:gd name="connsiteY1" fmla="*/ 0 h 1776846"/>
              <a:gd name="connsiteX2" fmla="*/ 3418610 w 3418610"/>
              <a:gd name="connsiteY2" fmla="*/ 0 h 1776846"/>
              <a:gd name="connsiteX3" fmla="*/ 2228850 w 3418610"/>
              <a:gd name="connsiteY3" fmla="*/ 1776846 h 1776846"/>
              <a:gd name="connsiteX4" fmla="*/ 0 w 3418610"/>
              <a:gd name="connsiteY4" fmla="*/ 1776846 h 1776846"/>
              <a:gd name="connsiteX0" fmla="*/ 0 w 4021283"/>
              <a:gd name="connsiteY0" fmla="*/ 976746 h 1776846"/>
              <a:gd name="connsiteX1" fmla="*/ 2031423 w 4021283"/>
              <a:gd name="connsiteY1" fmla="*/ 0 h 1776846"/>
              <a:gd name="connsiteX2" fmla="*/ 4021283 w 4021283"/>
              <a:gd name="connsiteY2" fmla="*/ 0 h 1776846"/>
              <a:gd name="connsiteX3" fmla="*/ 2831523 w 4021283"/>
              <a:gd name="connsiteY3" fmla="*/ 1776846 h 1776846"/>
              <a:gd name="connsiteX4" fmla="*/ 0 w 4021283"/>
              <a:gd name="connsiteY4" fmla="*/ 976746 h 1776846"/>
              <a:gd name="connsiteX0" fmla="*/ 0 w 4021283"/>
              <a:gd name="connsiteY0" fmla="*/ 976746 h 1319646"/>
              <a:gd name="connsiteX1" fmla="*/ 2031423 w 4021283"/>
              <a:gd name="connsiteY1" fmla="*/ 0 h 1319646"/>
              <a:gd name="connsiteX2" fmla="*/ 4021283 w 4021283"/>
              <a:gd name="connsiteY2" fmla="*/ 0 h 1319646"/>
              <a:gd name="connsiteX3" fmla="*/ 2488623 w 4021283"/>
              <a:gd name="connsiteY3" fmla="*/ 1319646 h 1319646"/>
              <a:gd name="connsiteX4" fmla="*/ 0 w 4021283"/>
              <a:gd name="connsiteY4" fmla="*/ 976746 h 1319646"/>
              <a:gd name="connsiteX0" fmla="*/ 0 w 4000501"/>
              <a:gd name="connsiteY0" fmla="*/ 976746 h 1319646"/>
              <a:gd name="connsiteX1" fmla="*/ 2031423 w 4000501"/>
              <a:gd name="connsiteY1" fmla="*/ 0 h 1319646"/>
              <a:gd name="connsiteX2" fmla="*/ 4000501 w 4000501"/>
              <a:gd name="connsiteY2" fmla="*/ 114300 h 1319646"/>
              <a:gd name="connsiteX3" fmla="*/ 2488623 w 4000501"/>
              <a:gd name="connsiteY3" fmla="*/ 1319646 h 1319646"/>
              <a:gd name="connsiteX4" fmla="*/ 0 w 4000501"/>
              <a:gd name="connsiteY4" fmla="*/ 976746 h 1319646"/>
              <a:gd name="connsiteX0" fmla="*/ 0 w 4000501"/>
              <a:gd name="connsiteY0" fmla="*/ 976746 h 1454728"/>
              <a:gd name="connsiteX1" fmla="*/ 2031423 w 4000501"/>
              <a:gd name="connsiteY1" fmla="*/ 0 h 1454728"/>
              <a:gd name="connsiteX2" fmla="*/ 4000501 w 4000501"/>
              <a:gd name="connsiteY2" fmla="*/ 114300 h 1454728"/>
              <a:gd name="connsiteX3" fmla="*/ 2405495 w 4000501"/>
              <a:gd name="connsiteY3" fmla="*/ 1454728 h 1454728"/>
              <a:gd name="connsiteX4" fmla="*/ 0 w 4000501"/>
              <a:gd name="connsiteY4" fmla="*/ 976746 h 1454728"/>
              <a:gd name="connsiteX0" fmla="*/ 0 w 3906983"/>
              <a:gd name="connsiteY0" fmla="*/ 976746 h 1454728"/>
              <a:gd name="connsiteX1" fmla="*/ 2031423 w 3906983"/>
              <a:gd name="connsiteY1" fmla="*/ 0 h 1454728"/>
              <a:gd name="connsiteX2" fmla="*/ 3906983 w 3906983"/>
              <a:gd name="connsiteY2" fmla="*/ 207818 h 1454728"/>
              <a:gd name="connsiteX3" fmla="*/ 2405495 w 3906983"/>
              <a:gd name="connsiteY3" fmla="*/ 1454728 h 1454728"/>
              <a:gd name="connsiteX4" fmla="*/ 0 w 3906983"/>
              <a:gd name="connsiteY4" fmla="*/ 976746 h 1454728"/>
              <a:gd name="connsiteX0" fmla="*/ 0 w 4073238"/>
              <a:gd name="connsiteY0" fmla="*/ 976746 h 1454728"/>
              <a:gd name="connsiteX1" fmla="*/ 2031423 w 4073238"/>
              <a:gd name="connsiteY1" fmla="*/ 0 h 1454728"/>
              <a:gd name="connsiteX2" fmla="*/ 4073238 w 4073238"/>
              <a:gd name="connsiteY2" fmla="*/ 270163 h 1454728"/>
              <a:gd name="connsiteX3" fmla="*/ 2405495 w 4073238"/>
              <a:gd name="connsiteY3" fmla="*/ 1454728 h 1454728"/>
              <a:gd name="connsiteX4" fmla="*/ 0 w 4073238"/>
              <a:gd name="connsiteY4" fmla="*/ 976746 h 145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238" h="1454728">
                <a:moveTo>
                  <a:pt x="0" y="976746"/>
                </a:moveTo>
                <a:lnTo>
                  <a:pt x="2031423" y="0"/>
                </a:lnTo>
                <a:lnTo>
                  <a:pt x="4073238" y="270163"/>
                </a:lnTo>
                <a:lnTo>
                  <a:pt x="2405495" y="1454728"/>
                </a:lnTo>
                <a:lnTo>
                  <a:pt x="0" y="976746"/>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Parallélogramme 4">
            <a:extLst>
              <a:ext uri="{FF2B5EF4-FFF2-40B4-BE49-F238E27FC236}">
                <a16:creationId xmlns:a16="http://schemas.microsoft.com/office/drawing/2014/main" id="{A3C221EA-2022-A054-7066-379073A8C7E4}"/>
              </a:ext>
            </a:extLst>
          </p:cNvPr>
          <p:cNvSpPr/>
          <p:nvPr/>
        </p:nvSpPr>
        <p:spPr>
          <a:xfrm>
            <a:off x="3612580" y="1967369"/>
            <a:ext cx="4073238" cy="1454728"/>
          </a:xfrm>
          <a:custGeom>
            <a:avLst/>
            <a:gdLst>
              <a:gd name="connsiteX0" fmla="*/ 0 w 2670464"/>
              <a:gd name="connsiteY0" fmla="*/ 1766455 h 1766455"/>
              <a:gd name="connsiteX1" fmla="*/ 441614 w 2670464"/>
              <a:gd name="connsiteY1" fmla="*/ 0 h 1766455"/>
              <a:gd name="connsiteX2" fmla="*/ 2670464 w 2670464"/>
              <a:gd name="connsiteY2" fmla="*/ 0 h 1766455"/>
              <a:gd name="connsiteX3" fmla="*/ 2228850 w 2670464"/>
              <a:gd name="connsiteY3" fmla="*/ 1766455 h 1766455"/>
              <a:gd name="connsiteX4" fmla="*/ 0 w 2670464"/>
              <a:gd name="connsiteY4" fmla="*/ 1766455 h 1766455"/>
              <a:gd name="connsiteX0" fmla="*/ 0 w 3418610"/>
              <a:gd name="connsiteY0" fmla="*/ 1776846 h 1776846"/>
              <a:gd name="connsiteX1" fmla="*/ 441614 w 3418610"/>
              <a:gd name="connsiteY1" fmla="*/ 10391 h 1776846"/>
              <a:gd name="connsiteX2" fmla="*/ 3418610 w 3418610"/>
              <a:gd name="connsiteY2" fmla="*/ 0 h 1776846"/>
              <a:gd name="connsiteX3" fmla="*/ 2228850 w 3418610"/>
              <a:gd name="connsiteY3" fmla="*/ 1776846 h 1776846"/>
              <a:gd name="connsiteX4" fmla="*/ 0 w 3418610"/>
              <a:gd name="connsiteY4" fmla="*/ 1776846 h 1776846"/>
              <a:gd name="connsiteX0" fmla="*/ 0 w 3418610"/>
              <a:gd name="connsiteY0" fmla="*/ 1776846 h 1776846"/>
              <a:gd name="connsiteX1" fmla="*/ 1428750 w 3418610"/>
              <a:gd name="connsiteY1" fmla="*/ 0 h 1776846"/>
              <a:gd name="connsiteX2" fmla="*/ 3418610 w 3418610"/>
              <a:gd name="connsiteY2" fmla="*/ 0 h 1776846"/>
              <a:gd name="connsiteX3" fmla="*/ 2228850 w 3418610"/>
              <a:gd name="connsiteY3" fmla="*/ 1776846 h 1776846"/>
              <a:gd name="connsiteX4" fmla="*/ 0 w 3418610"/>
              <a:gd name="connsiteY4" fmla="*/ 1776846 h 1776846"/>
              <a:gd name="connsiteX0" fmla="*/ 0 w 4021283"/>
              <a:gd name="connsiteY0" fmla="*/ 976746 h 1776846"/>
              <a:gd name="connsiteX1" fmla="*/ 2031423 w 4021283"/>
              <a:gd name="connsiteY1" fmla="*/ 0 h 1776846"/>
              <a:gd name="connsiteX2" fmla="*/ 4021283 w 4021283"/>
              <a:gd name="connsiteY2" fmla="*/ 0 h 1776846"/>
              <a:gd name="connsiteX3" fmla="*/ 2831523 w 4021283"/>
              <a:gd name="connsiteY3" fmla="*/ 1776846 h 1776846"/>
              <a:gd name="connsiteX4" fmla="*/ 0 w 4021283"/>
              <a:gd name="connsiteY4" fmla="*/ 976746 h 1776846"/>
              <a:gd name="connsiteX0" fmla="*/ 0 w 4021283"/>
              <a:gd name="connsiteY0" fmla="*/ 976746 h 1319646"/>
              <a:gd name="connsiteX1" fmla="*/ 2031423 w 4021283"/>
              <a:gd name="connsiteY1" fmla="*/ 0 h 1319646"/>
              <a:gd name="connsiteX2" fmla="*/ 4021283 w 4021283"/>
              <a:gd name="connsiteY2" fmla="*/ 0 h 1319646"/>
              <a:gd name="connsiteX3" fmla="*/ 2488623 w 4021283"/>
              <a:gd name="connsiteY3" fmla="*/ 1319646 h 1319646"/>
              <a:gd name="connsiteX4" fmla="*/ 0 w 4021283"/>
              <a:gd name="connsiteY4" fmla="*/ 976746 h 1319646"/>
              <a:gd name="connsiteX0" fmla="*/ 0 w 4000501"/>
              <a:gd name="connsiteY0" fmla="*/ 976746 h 1319646"/>
              <a:gd name="connsiteX1" fmla="*/ 2031423 w 4000501"/>
              <a:gd name="connsiteY1" fmla="*/ 0 h 1319646"/>
              <a:gd name="connsiteX2" fmla="*/ 4000501 w 4000501"/>
              <a:gd name="connsiteY2" fmla="*/ 114300 h 1319646"/>
              <a:gd name="connsiteX3" fmla="*/ 2488623 w 4000501"/>
              <a:gd name="connsiteY3" fmla="*/ 1319646 h 1319646"/>
              <a:gd name="connsiteX4" fmla="*/ 0 w 4000501"/>
              <a:gd name="connsiteY4" fmla="*/ 976746 h 1319646"/>
              <a:gd name="connsiteX0" fmla="*/ 0 w 4000501"/>
              <a:gd name="connsiteY0" fmla="*/ 976746 h 1454728"/>
              <a:gd name="connsiteX1" fmla="*/ 2031423 w 4000501"/>
              <a:gd name="connsiteY1" fmla="*/ 0 h 1454728"/>
              <a:gd name="connsiteX2" fmla="*/ 4000501 w 4000501"/>
              <a:gd name="connsiteY2" fmla="*/ 114300 h 1454728"/>
              <a:gd name="connsiteX3" fmla="*/ 2405495 w 4000501"/>
              <a:gd name="connsiteY3" fmla="*/ 1454728 h 1454728"/>
              <a:gd name="connsiteX4" fmla="*/ 0 w 4000501"/>
              <a:gd name="connsiteY4" fmla="*/ 976746 h 1454728"/>
              <a:gd name="connsiteX0" fmla="*/ 0 w 3906983"/>
              <a:gd name="connsiteY0" fmla="*/ 976746 h 1454728"/>
              <a:gd name="connsiteX1" fmla="*/ 2031423 w 3906983"/>
              <a:gd name="connsiteY1" fmla="*/ 0 h 1454728"/>
              <a:gd name="connsiteX2" fmla="*/ 3906983 w 3906983"/>
              <a:gd name="connsiteY2" fmla="*/ 207818 h 1454728"/>
              <a:gd name="connsiteX3" fmla="*/ 2405495 w 3906983"/>
              <a:gd name="connsiteY3" fmla="*/ 1454728 h 1454728"/>
              <a:gd name="connsiteX4" fmla="*/ 0 w 3906983"/>
              <a:gd name="connsiteY4" fmla="*/ 976746 h 1454728"/>
              <a:gd name="connsiteX0" fmla="*/ 0 w 4073238"/>
              <a:gd name="connsiteY0" fmla="*/ 976746 h 1454728"/>
              <a:gd name="connsiteX1" fmla="*/ 2031423 w 4073238"/>
              <a:gd name="connsiteY1" fmla="*/ 0 h 1454728"/>
              <a:gd name="connsiteX2" fmla="*/ 4073238 w 4073238"/>
              <a:gd name="connsiteY2" fmla="*/ 270163 h 1454728"/>
              <a:gd name="connsiteX3" fmla="*/ 2405495 w 4073238"/>
              <a:gd name="connsiteY3" fmla="*/ 1454728 h 1454728"/>
              <a:gd name="connsiteX4" fmla="*/ 0 w 4073238"/>
              <a:gd name="connsiteY4" fmla="*/ 976746 h 145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238" h="1454728">
                <a:moveTo>
                  <a:pt x="0" y="976746"/>
                </a:moveTo>
                <a:lnTo>
                  <a:pt x="2031423" y="0"/>
                </a:lnTo>
                <a:lnTo>
                  <a:pt x="4073238" y="270163"/>
                </a:lnTo>
                <a:lnTo>
                  <a:pt x="2405495" y="1454728"/>
                </a:lnTo>
                <a:lnTo>
                  <a:pt x="0" y="976746"/>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Parallélogramme 4">
            <a:extLst>
              <a:ext uri="{FF2B5EF4-FFF2-40B4-BE49-F238E27FC236}">
                <a16:creationId xmlns:a16="http://schemas.microsoft.com/office/drawing/2014/main" id="{E26D414E-7C3A-44C0-578E-D073D06DF0B8}"/>
              </a:ext>
            </a:extLst>
          </p:cNvPr>
          <p:cNvSpPr/>
          <p:nvPr/>
        </p:nvSpPr>
        <p:spPr>
          <a:xfrm>
            <a:off x="3525990" y="1693745"/>
            <a:ext cx="4073238" cy="1454728"/>
          </a:xfrm>
          <a:custGeom>
            <a:avLst/>
            <a:gdLst>
              <a:gd name="connsiteX0" fmla="*/ 0 w 2670464"/>
              <a:gd name="connsiteY0" fmla="*/ 1766455 h 1766455"/>
              <a:gd name="connsiteX1" fmla="*/ 441614 w 2670464"/>
              <a:gd name="connsiteY1" fmla="*/ 0 h 1766455"/>
              <a:gd name="connsiteX2" fmla="*/ 2670464 w 2670464"/>
              <a:gd name="connsiteY2" fmla="*/ 0 h 1766455"/>
              <a:gd name="connsiteX3" fmla="*/ 2228850 w 2670464"/>
              <a:gd name="connsiteY3" fmla="*/ 1766455 h 1766455"/>
              <a:gd name="connsiteX4" fmla="*/ 0 w 2670464"/>
              <a:gd name="connsiteY4" fmla="*/ 1766455 h 1766455"/>
              <a:gd name="connsiteX0" fmla="*/ 0 w 3418610"/>
              <a:gd name="connsiteY0" fmla="*/ 1776846 h 1776846"/>
              <a:gd name="connsiteX1" fmla="*/ 441614 w 3418610"/>
              <a:gd name="connsiteY1" fmla="*/ 10391 h 1776846"/>
              <a:gd name="connsiteX2" fmla="*/ 3418610 w 3418610"/>
              <a:gd name="connsiteY2" fmla="*/ 0 h 1776846"/>
              <a:gd name="connsiteX3" fmla="*/ 2228850 w 3418610"/>
              <a:gd name="connsiteY3" fmla="*/ 1776846 h 1776846"/>
              <a:gd name="connsiteX4" fmla="*/ 0 w 3418610"/>
              <a:gd name="connsiteY4" fmla="*/ 1776846 h 1776846"/>
              <a:gd name="connsiteX0" fmla="*/ 0 w 3418610"/>
              <a:gd name="connsiteY0" fmla="*/ 1776846 h 1776846"/>
              <a:gd name="connsiteX1" fmla="*/ 1428750 w 3418610"/>
              <a:gd name="connsiteY1" fmla="*/ 0 h 1776846"/>
              <a:gd name="connsiteX2" fmla="*/ 3418610 w 3418610"/>
              <a:gd name="connsiteY2" fmla="*/ 0 h 1776846"/>
              <a:gd name="connsiteX3" fmla="*/ 2228850 w 3418610"/>
              <a:gd name="connsiteY3" fmla="*/ 1776846 h 1776846"/>
              <a:gd name="connsiteX4" fmla="*/ 0 w 3418610"/>
              <a:gd name="connsiteY4" fmla="*/ 1776846 h 1776846"/>
              <a:gd name="connsiteX0" fmla="*/ 0 w 4021283"/>
              <a:gd name="connsiteY0" fmla="*/ 976746 h 1776846"/>
              <a:gd name="connsiteX1" fmla="*/ 2031423 w 4021283"/>
              <a:gd name="connsiteY1" fmla="*/ 0 h 1776846"/>
              <a:gd name="connsiteX2" fmla="*/ 4021283 w 4021283"/>
              <a:gd name="connsiteY2" fmla="*/ 0 h 1776846"/>
              <a:gd name="connsiteX3" fmla="*/ 2831523 w 4021283"/>
              <a:gd name="connsiteY3" fmla="*/ 1776846 h 1776846"/>
              <a:gd name="connsiteX4" fmla="*/ 0 w 4021283"/>
              <a:gd name="connsiteY4" fmla="*/ 976746 h 1776846"/>
              <a:gd name="connsiteX0" fmla="*/ 0 w 4021283"/>
              <a:gd name="connsiteY0" fmla="*/ 976746 h 1319646"/>
              <a:gd name="connsiteX1" fmla="*/ 2031423 w 4021283"/>
              <a:gd name="connsiteY1" fmla="*/ 0 h 1319646"/>
              <a:gd name="connsiteX2" fmla="*/ 4021283 w 4021283"/>
              <a:gd name="connsiteY2" fmla="*/ 0 h 1319646"/>
              <a:gd name="connsiteX3" fmla="*/ 2488623 w 4021283"/>
              <a:gd name="connsiteY3" fmla="*/ 1319646 h 1319646"/>
              <a:gd name="connsiteX4" fmla="*/ 0 w 4021283"/>
              <a:gd name="connsiteY4" fmla="*/ 976746 h 1319646"/>
              <a:gd name="connsiteX0" fmla="*/ 0 w 4000501"/>
              <a:gd name="connsiteY0" fmla="*/ 976746 h 1319646"/>
              <a:gd name="connsiteX1" fmla="*/ 2031423 w 4000501"/>
              <a:gd name="connsiteY1" fmla="*/ 0 h 1319646"/>
              <a:gd name="connsiteX2" fmla="*/ 4000501 w 4000501"/>
              <a:gd name="connsiteY2" fmla="*/ 114300 h 1319646"/>
              <a:gd name="connsiteX3" fmla="*/ 2488623 w 4000501"/>
              <a:gd name="connsiteY3" fmla="*/ 1319646 h 1319646"/>
              <a:gd name="connsiteX4" fmla="*/ 0 w 4000501"/>
              <a:gd name="connsiteY4" fmla="*/ 976746 h 1319646"/>
              <a:gd name="connsiteX0" fmla="*/ 0 w 4000501"/>
              <a:gd name="connsiteY0" fmla="*/ 976746 h 1454728"/>
              <a:gd name="connsiteX1" fmla="*/ 2031423 w 4000501"/>
              <a:gd name="connsiteY1" fmla="*/ 0 h 1454728"/>
              <a:gd name="connsiteX2" fmla="*/ 4000501 w 4000501"/>
              <a:gd name="connsiteY2" fmla="*/ 114300 h 1454728"/>
              <a:gd name="connsiteX3" fmla="*/ 2405495 w 4000501"/>
              <a:gd name="connsiteY3" fmla="*/ 1454728 h 1454728"/>
              <a:gd name="connsiteX4" fmla="*/ 0 w 4000501"/>
              <a:gd name="connsiteY4" fmla="*/ 976746 h 1454728"/>
              <a:gd name="connsiteX0" fmla="*/ 0 w 3906983"/>
              <a:gd name="connsiteY0" fmla="*/ 976746 h 1454728"/>
              <a:gd name="connsiteX1" fmla="*/ 2031423 w 3906983"/>
              <a:gd name="connsiteY1" fmla="*/ 0 h 1454728"/>
              <a:gd name="connsiteX2" fmla="*/ 3906983 w 3906983"/>
              <a:gd name="connsiteY2" fmla="*/ 207818 h 1454728"/>
              <a:gd name="connsiteX3" fmla="*/ 2405495 w 3906983"/>
              <a:gd name="connsiteY3" fmla="*/ 1454728 h 1454728"/>
              <a:gd name="connsiteX4" fmla="*/ 0 w 3906983"/>
              <a:gd name="connsiteY4" fmla="*/ 976746 h 1454728"/>
              <a:gd name="connsiteX0" fmla="*/ 0 w 4073238"/>
              <a:gd name="connsiteY0" fmla="*/ 976746 h 1454728"/>
              <a:gd name="connsiteX1" fmla="*/ 2031423 w 4073238"/>
              <a:gd name="connsiteY1" fmla="*/ 0 h 1454728"/>
              <a:gd name="connsiteX2" fmla="*/ 4073238 w 4073238"/>
              <a:gd name="connsiteY2" fmla="*/ 270163 h 1454728"/>
              <a:gd name="connsiteX3" fmla="*/ 2405495 w 4073238"/>
              <a:gd name="connsiteY3" fmla="*/ 1454728 h 1454728"/>
              <a:gd name="connsiteX4" fmla="*/ 0 w 4073238"/>
              <a:gd name="connsiteY4" fmla="*/ 976746 h 145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238" h="1454728">
                <a:moveTo>
                  <a:pt x="0" y="976746"/>
                </a:moveTo>
                <a:lnTo>
                  <a:pt x="2031423" y="0"/>
                </a:lnTo>
                <a:lnTo>
                  <a:pt x="4073238" y="270163"/>
                </a:lnTo>
                <a:lnTo>
                  <a:pt x="2405495" y="1454728"/>
                </a:lnTo>
                <a:lnTo>
                  <a:pt x="0" y="976746"/>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Parallélogramme 4">
            <a:extLst>
              <a:ext uri="{FF2B5EF4-FFF2-40B4-BE49-F238E27FC236}">
                <a16:creationId xmlns:a16="http://schemas.microsoft.com/office/drawing/2014/main" id="{0FC755B7-8A74-97D8-476E-78AB8D082828}"/>
              </a:ext>
            </a:extLst>
          </p:cNvPr>
          <p:cNvSpPr/>
          <p:nvPr/>
        </p:nvSpPr>
        <p:spPr>
          <a:xfrm>
            <a:off x="3439400" y="1420121"/>
            <a:ext cx="4073238" cy="1454728"/>
          </a:xfrm>
          <a:custGeom>
            <a:avLst/>
            <a:gdLst>
              <a:gd name="connsiteX0" fmla="*/ 0 w 2670464"/>
              <a:gd name="connsiteY0" fmla="*/ 1766455 h 1766455"/>
              <a:gd name="connsiteX1" fmla="*/ 441614 w 2670464"/>
              <a:gd name="connsiteY1" fmla="*/ 0 h 1766455"/>
              <a:gd name="connsiteX2" fmla="*/ 2670464 w 2670464"/>
              <a:gd name="connsiteY2" fmla="*/ 0 h 1766455"/>
              <a:gd name="connsiteX3" fmla="*/ 2228850 w 2670464"/>
              <a:gd name="connsiteY3" fmla="*/ 1766455 h 1766455"/>
              <a:gd name="connsiteX4" fmla="*/ 0 w 2670464"/>
              <a:gd name="connsiteY4" fmla="*/ 1766455 h 1766455"/>
              <a:gd name="connsiteX0" fmla="*/ 0 w 3418610"/>
              <a:gd name="connsiteY0" fmla="*/ 1776846 h 1776846"/>
              <a:gd name="connsiteX1" fmla="*/ 441614 w 3418610"/>
              <a:gd name="connsiteY1" fmla="*/ 10391 h 1776846"/>
              <a:gd name="connsiteX2" fmla="*/ 3418610 w 3418610"/>
              <a:gd name="connsiteY2" fmla="*/ 0 h 1776846"/>
              <a:gd name="connsiteX3" fmla="*/ 2228850 w 3418610"/>
              <a:gd name="connsiteY3" fmla="*/ 1776846 h 1776846"/>
              <a:gd name="connsiteX4" fmla="*/ 0 w 3418610"/>
              <a:gd name="connsiteY4" fmla="*/ 1776846 h 1776846"/>
              <a:gd name="connsiteX0" fmla="*/ 0 w 3418610"/>
              <a:gd name="connsiteY0" fmla="*/ 1776846 h 1776846"/>
              <a:gd name="connsiteX1" fmla="*/ 1428750 w 3418610"/>
              <a:gd name="connsiteY1" fmla="*/ 0 h 1776846"/>
              <a:gd name="connsiteX2" fmla="*/ 3418610 w 3418610"/>
              <a:gd name="connsiteY2" fmla="*/ 0 h 1776846"/>
              <a:gd name="connsiteX3" fmla="*/ 2228850 w 3418610"/>
              <a:gd name="connsiteY3" fmla="*/ 1776846 h 1776846"/>
              <a:gd name="connsiteX4" fmla="*/ 0 w 3418610"/>
              <a:gd name="connsiteY4" fmla="*/ 1776846 h 1776846"/>
              <a:gd name="connsiteX0" fmla="*/ 0 w 4021283"/>
              <a:gd name="connsiteY0" fmla="*/ 976746 h 1776846"/>
              <a:gd name="connsiteX1" fmla="*/ 2031423 w 4021283"/>
              <a:gd name="connsiteY1" fmla="*/ 0 h 1776846"/>
              <a:gd name="connsiteX2" fmla="*/ 4021283 w 4021283"/>
              <a:gd name="connsiteY2" fmla="*/ 0 h 1776846"/>
              <a:gd name="connsiteX3" fmla="*/ 2831523 w 4021283"/>
              <a:gd name="connsiteY3" fmla="*/ 1776846 h 1776846"/>
              <a:gd name="connsiteX4" fmla="*/ 0 w 4021283"/>
              <a:gd name="connsiteY4" fmla="*/ 976746 h 1776846"/>
              <a:gd name="connsiteX0" fmla="*/ 0 w 4021283"/>
              <a:gd name="connsiteY0" fmla="*/ 976746 h 1319646"/>
              <a:gd name="connsiteX1" fmla="*/ 2031423 w 4021283"/>
              <a:gd name="connsiteY1" fmla="*/ 0 h 1319646"/>
              <a:gd name="connsiteX2" fmla="*/ 4021283 w 4021283"/>
              <a:gd name="connsiteY2" fmla="*/ 0 h 1319646"/>
              <a:gd name="connsiteX3" fmla="*/ 2488623 w 4021283"/>
              <a:gd name="connsiteY3" fmla="*/ 1319646 h 1319646"/>
              <a:gd name="connsiteX4" fmla="*/ 0 w 4021283"/>
              <a:gd name="connsiteY4" fmla="*/ 976746 h 1319646"/>
              <a:gd name="connsiteX0" fmla="*/ 0 w 4000501"/>
              <a:gd name="connsiteY0" fmla="*/ 976746 h 1319646"/>
              <a:gd name="connsiteX1" fmla="*/ 2031423 w 4000501"/>
              <a:gd name="connsiteY1" fmla="*/ 0 h 1319646"/>
              <a:gd name="connsiteX2" fmla="*/ 4000501 w 4000501"/>
              <a:gd name="connsiteY2" fmla="*/ 114300 h 1319646"/>
              <a:gd name="connsiteX3" fmla="*/ 2488623 w 4000501"/>
              <a:gd name="connsiteY3" fmla="*/ 1319646 h 1319646"/>
              <a:gd name="connsiteX4" fmla="*/ 0 w 4000501"/>
              <a:gd name="connsiteY4" fmla="*/ 976746 h 1319646"/>
              <a:gd name="connsiteX0" fmla="*/ 0 w 4000501"/>
              <a:gd name="connsiteY0" fmla="*/ 976746 h 1454728"/>
              <a:gd name="connsiteX1" fmla="*/ 2031423 w 4000501"/>
              <a:gd name="connsiteY1" fmla="*/ 0 h 1454728"/>
              <a:gd name="connsiteX2" fmla="*/ 4000501 w 4000501"/>
              <a:gd name="connsiteY2" fmla="*/ 114300 h 1454728"/>
              <a:gd name="connsiteX3" fmla="*/ 2405495 w 4000501"/>
              <a:gd name="connsiteY3" fmla="*/ 1454728 h 1454728"/>
              <a:gd name="connsiteX4" fmla="*/ 0 w 4000501"/>
              <a:gd name="connsiteY4" fmla="*/ 976746 h 1454728"/>
              <a:gd name="connsiteX0" fmla="*/ 0 w 3906983"/>
              <a:gd name="connsiteY0" fmla="*/ 976746 h 1454728"/>
              <a:gd name="connsiteX1" fmla="*/ 2031423 w 3906983"/>
              <a:gd name="connsiteY1" fmla="*/ 0 h 1454728"/>
              <a:gd name="connsiteX2" fmla="*/ 3906983 w 3906983"/>
              <a:gd name="connsiteY2" fmla="*/ 207818 h 1454728"/>
              <a:gd name="connsiteX3" fmla="*/ 2405495 w 3906983"/>
              <a:gd name="connsiteY3" fmla="*/ 1454728 h 1454728"/>
              <a:gd name="connsiteX4" fmla="*/ 0 w 3906983"/>
              <a:gd name="connsiteY4" fmla="*/ 976746 h 1454728"/>
              <a:gd name="connsiteX0" fmla="*/ 0 w 4073238"/>
              <a:gd name="connsiteY0" fmla="*/ 976746 h 1454728"/>
              <a:gd name="connsiteX1" fmla="*/ 2031423 w 4073238"/>
              <a:gd name="connsiteY1" fmla="*/ 0 h 1454728"/>
              <a:gd name="connsiteX2" fmla="*/ 4073238 w 4073238"/>
              <a:gd name="connsiteY2" fmla="*/ 270163 h 1454728"/>
              <a:gd name="connsiteX3" fmla="*/ 2405495 w 4073238"/>
              <a:gd name="connsiteY3" fmla="*/ 1454728 h 1454728"/>
              <a:gd name="connsiteX4" fmla="*/ 0 w 4073238"/>
              <a:gd name="connsiteY4" fmla="*/ 976746 h 145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238" h="1454728">
                <a:moveTo>
                  <a:pt x="0" y="976746"/>
                </a:moveTo>
                <a:lnTo>
                  <a:pt x="2031423" y="0"/>
                </a:lnTo>
                <a:lnTo>
                  <a:pt x="4073238" y="270163"/>
                </a:lnTo>
                <a:lnTo>
                  <a:pt x="2405495" y="1454728"/>
                </a:lnTo>
                <a:lnTo>
                  <a:pt x="0" y="976746"/>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Parallélogramme 4">
            <a:extLst>
              <a:ext uri="{FF2B5EF4-FFF2-40B4-BE49-F238E27FC236}">
                <a16:creationId xmlns:a16="http://schemas.microsoft.com/office/drawing/2014/main" id="{84E3CDBA-A71E-47ED-A73F-B6D9AF7720A3}"/>
              </a:ext>
            </a:extLst>
          </p:cNvPr>
          <p:cNvSpPr/>
          <p:nvPr/>
        </p:nvSpPr>
        <p:spPr>
          <a:xfrm>
            <a:off x="3352810" y="1146497"/>
            <a:ext cx="4073238" cy="1454728"/>
          </a:xfrm>
          <a:custGeom>
            <a:avLst/>
            <a:gdLst>
              <a:gd name="connsiteX0" fmla="*/ 0 w 2670464"/>
              <a:gd name="connsiteY0" fmla="*/ 1766455 h 1766455"/>
              <a:gd name="connsiteX1" fmla="*/ 441614 w 2670464"/>
              <a:gd name="connsiteY1" fmla="*/ 0 h 1766455"/>
              <a:gd name="connsiteX2" fmla="*/ 2670464 w 2670464"/>
              <a:gd name="connsiteY2" fmla="*/ 0 h 1766455"/>
              <a:gd name="connsiteX3" fmla="*/ 2228850 w 2670464"/>
              <a:gd name="connsiteY3" fmla="*/ 1766455 h 1766455"/>
              <a:gd name="connsiteX4" fmla="*/ 0 w 2670464"/>
              <a:gd name="connsiteY4" fmla="*/ 1766455 h 1766455"/>
              <a:gd name="connsiteX0" fmla="*/ 0 w 3418610"/>
              <a:gd name="connsiteY0" fmla="*/ 1776846 h 1776846"/>
              <a:gd name="connsiteX1" fmla="*/ 441614 w 3418610"/>
              <a:gd name="connsiteY1" fmla="*/ 10391 h 1776846"/>
              <a:gd name="connsiteX2" fmla="*/ 3418610 w 3418610"/>
              <a:gd name="connsiteY2" fmla="*/ 0 h 1776846"/>
              <a:gd name="connsiteX3" fmla="*/ 2228850 w 3418610"/>
              <a:gd name="connsiteY3" fmla="*/ 1776846 h 1776846"/>
              <a:gd name="connsiteX4" fmla="*/ 0 w 3418610"/>
              <a:gd name="connsiteY4" fmla="*/ 1776846 h 1776846"/>
              <a:gd name="connsiteX0" fmla="*/ 0 w 3418610"/>
              <a:gd name="connsiteY0" fmla="*/ 1776846 h 1776846"/>
              <a:gd name="connsiteX1" fmla="*/ 1428750 w 3418610"/>
              <a:gd name="connsiteY1" fmla="*/ 0 h 1776846"/>
              <a:gd name="connsiteX2" fmla="*/ 3418610 w 3418610"/>
              <a:gd name="connsiteY2" fmla="*/ 0 h 1776846"/>
              <a:gd name="connsiteX3" fmla="*/ 2228850 w 3418610"/>
              <a:gd name="connsiteY3" fmla="*/ 1776846 h 1776846"/>
              <a:gd name="connsiteX4" fmla="*/ 0 w 3418610"/>
              <a:gd name="connsiteY4" fmla="*/ 1776846 h 1776846"/>
              <a:gd name="connsiteX0" fmla="*/ 0 w 4021283"/>
              <a:gd name="connsiteY0" fmla="*/ 976746 h 1776846"/>
              <a:gd name="connsiteX1" fmla="*/ 2031423 w 4021283"/>
              <a:gd name="connsiteY1" fmla="*/ 0 h 1776846"/>
              <a:gd name="connsiteX2" fmla="*/ 4021283 w 4021283"/>
              <a:gd name="connsiteY2" fmla="*/ 0 h 1776846"/>
              <a:gd name="connsiteX3" fmla="*/ 2831523 w 4021283"/>
              <a:gd name="connsiteY3" fmla="*/ 1776846 h 1776846"/>
              <a:gd name="connsiteX4" fmla="*/ 0 w 4021283"/>
              <a:gd name="connsiteY4" fmla="*/ 976746 h 1776846"/>
              <a:gd name="connsiteX0" fmla="*/ 0 w 4021283"/>
              <a:gd name="connsiteY0" fmla="*/ 976746 h 1319646"/>
              <a:gd name="connsiteX1" fmla="*/ 2031423 w 4021283"/>
              <a:gd name="connsiteY1" fmla="*/ 0 h 1319646"/>
              <a:gd name="connsiteX2" fmla="*/ 4021283 w 4021283"/>
              <a:gd name="connsiteY2" fmla="*/ 0 h 1319646"/>
              <a:gd name="connsiteX3" fmla="*/ 2488623 w 4021283"/>
              <a:gd name="connsiteY3" fmla="*/ 1319646 h 1319646"/>
              <a:gd name="connsiteX4" fmla="*/ 0 w 4021283"/>
              <a:gd name="connsiteY4" fmla="*/ 976746 h 1319646"/>
              <a:gd name="connsiteX0" fmla="*/ 0 w 4000501"/>
              <a:gd name="connsiteY0" fmla="*/ 976746 h 1319646"/>
              <a:gd name="connsiteX1" fmla="*/ 2031423 w 4000501"/>
              <a:gd name="connsiteY1" fmla="*/ 0 h 1319646"/>
              <a:gd name="connsiteX2" fmla="*/ 4000501 w 4000501"/>
              <a:gd name="connsiteY2" fmla="*/ 114300 h 1319646"/>
              <a:gd name="connsiteX3" fmla="*/ 2488623 w 4000501"/>
              <a:gd name="connsiteY3" fmla="*/ 1319646 h 1319646"/>
              <a:gd name="connsiteX4" fmla="*/ 0 w 4000501"/>
              <a:gd name="connsiteY4" fmla="*/ 976746 h 1319646"/>
              <a:gd name="connsiteX0" fmla="*/ 0 w 4000501"/>
              <a:gd name="connsiteY0" fmla="*/ 976746 h 1454728"/>
              <a:gd name="connsiteX1" fmla="*/ 2031423 w 4000501"/>
              <a:gd name="connsiteY1" fmla="*/ 0 h 1454728"/>
              <a:gd name="connsiteX2" fmla="*/ 4000501 w 4000501"/>
              <a:gd name="connsiteY2" fmla="*/ 114300 h 1454728"/>
              <a:gd name="connsiteX3" fmla="*/ 2405495 w 4000501"/>
              <a:gd name="connsiteY3" fmla="*/ 1454728 h 1454728"/>
              <a:gd name="connsiteX4" fmla="*/ 0 w 4000501"/>
              <a:gd name="connsiteY4" fmla="*/ 976746 h 1454728"/>
              <a:gd name="connsiteX0" fmla="*/ 0 w 3906983"/>
              <a:gd name="connsiteY0" fmla="*/ 976746 h 1454728"/>
              <a:gd name="connsiteX1" fmla="*/ 2031423 w 3906983"/>
              <a:gd name="connsiteY1" fmla="*/ 0 h 1454728"/>
              <a:gd name="connsiteX2" fmla="*/ 3906983 w 3906983"/>
              <a:gd name="connsiteY2" fmla="*/ 207818 h 1454728"/>
              <a:gd name="connsiteX3" fmla="*/ 2405495 w 3906983"/>
              <a:gd name="connsiteY3" fmla="*/ 1454728 h 1454728"/>
              <a:gd name="connsiteX4" fmla="*/ 0 w 3906983"/>
              <a:gd name="connsiteY4" fmla="*/ 976746 h 1454728"/>
              <a:gd name="connsiteX0" fmla="*/ 0 w 4073238"/>
              <a:gd name="connsiteY0" fmla="*/ 976746 h 1454728"/>
              <a:gd name="connsiteX1" fmla="*/ 2031423 w 4073238"/>
              <a:gd name="connsiteY1" fmla="*/ 0 h 1454728"/>
              <a:gd name="connsiteX2" fmla="*/ 4073238 w 4073238"/>
              <a:gd name="connsiteY2" fmla="*/ 270163 h 1454728"/>
              <a:gd name="connsiteX3" fmla="*/ 2405495 w 4073238"/>
              <a:gd name="connsiteY3" fmla="*/ 1454728 h 1454728"/>
              <a:gd name="connsiteX4" fmla="*/ 0 w 4073238"/>
              <a:gd name="connsiteY4" fmla="*/ 976746 h 145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238" h="1454728">
                <a:moveTo>
                  <a:pt x="0" y="976746"/>
                </a:moveTo>
                <a:lnTo>
                  <a:pt x="2031423" y="0"/>
                </a:lnTo>
                <a:lnTo>
                  <a:pt x="4073238" y="270163"/>
                </a:lnTo>
                <a:lnTo>
                  <a:pt x="2405495" y="1454728"/>
                </a:lnTo>
                <a:lnTo>
                  <a:pt x="0" y="976746"/>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Parallélogramme 4">
            <a:extLst>
              <a:ext uri="{FF2B5EF4-FFF2-40B4-BE49-F238E27FC236}">
                <a16:creationId xmlns:a16="http://schemas.microsoft.com/office/drawing/2014/main" id="{771DAFE8-B822-EEE5-21E1-04D328ED094E}"/>
              </a:ext>
            </a:extLst>
          </p:cNvPr>
          <p:cNvSpPr/>
          <p:nvPr/>
        </p:nvSpPr>
        <p:spPr>
          <a:xfrm>
            <a:off x="3266220" y="872873"/>
            <a:ext cx="4073238" cy="1454728"/>
          </a:xfrm>
          <a:custGeom>
            <a:avLst/>
            <a:gdLst>
              <a:gd name="connsiteX0" fmla="*/ 0 w 2670464"/>
              <a:gd name="connsiteY0" fmla="*/ 1766455 h 1766455"/>
              <a:gd name="connsiteX1" fmla="*/ 441614 w 2670464"/>
              <a:gd name="connsiteY1" fmla="*/ 0 h 1766455"/>
              <a:gd name="connsiteX2" fmla="*/ 2670464 w 2670464"/>
              <a:gd name="connsiteY2" fmla="*/ 0 h 1766455"/>
              <a:gd name="connsiteX3" fmla="*/ 2228850 w 2670464"/>
              <a:gd name="connsiteY3" fmla="*/ 1766455 h 1766455"/>
              <a:gd name="connsiteX4" fmla="*/ 0 w 2670464"/>
              <a:gd name="connsiteY4" fmla="*/ 1766455 h 1766455"/>
              <a:gd name="connsiteX0" fmla="*/ 0 w 3418610"/>
              <a:gd name="connsiteY0" fmla="*/ 1776846 h 1776846"/>
              <a:gd name="connsiteX1" fmla="*/ 441614 w 3418610"/>
              <a:gd name="connsiteY1" fmla="*/ 10391 h 1776846"/>
              <a:gd name="connsiteX2" fmla="*/ 3418610 w 3418610"/>
              <a:gd name="connsiteY2" fmla="*/ 0 h 1776846"/>
              <a:gd name="connsiteX3" fmla="*/ 2228850 w 3418610"/>
              <a:gd name="connsiteY3" fmla="*/ 1776846 h 1776846"/>
              <a:gd name="connsiteX4" fmla="*/ 0 w 3418610"/>
              <a:gd name="connsiteY4" fmla="*/ 1776846 h 1776846"/>
              <a:gd name="connsiteX0" fmla="*/ 0 w 3418610"/>
              <a:gd name="connsiteY0" fmla="*/ 1776846 h 1776846"/>
              <a:gd name="connsiteX1" fmla="*/ 1428750 w 3418610"/>
              <a:gd name="connsiteY1" fmla="*/ 0 h 1776846"/>
              <a:gd name="connsiteX2" fmla="*/ 3418610 w 3418610"/>
              <a:gd name="connsiteY2" fmla="*/ 0 h 1776846"/>
              <a:gd name="connsiteX3" fmla="*/ 2228850 w 3418610"/>
              <a:gd name="connsiteY3" fmla="*/ 1776846 h 1776846"/>
              <a:gd name="connsiteX4" fmla="*/ 0 w 3418610"/>
              <a:gd name="connsiteY4" fmla="*/ 1776846 h 1776846"/>
              <a:gd name="connsiteX0" fmla="*/ 0 w 4021283"/>
              <a:gd name="connsiteY0" fmla="*/ 976746 h 1776846"/>
              <a:gd name="connsiteX1" fmla="*/ 2031423 w 4021283"/>
              <a:gd name="connsiteY1" fmla="*/ 0 h 1776846"/>
              <a:gd name="connsiteX2" fmla="*/ 4021283 w 4021283"/>
              <a:gd name="connsiteY2" fmla="*/ 0 h 1776846"/>
              <a:gd name="connsiteX3" fmla="*/ 2831523 w 4021283"/>
              <a:gd name="connsiteY3" fmla="*/ 1776846 h 1776846"/>
              <a:gd name="connsiteX4" fmla="*/ 0 w 4021283"/>
              <a:gd name="connsiteY4" fmla="*/ 976746 h 1776846"/>
              <a:gd name="connsiteX0" fmla="*/ 0 w 4021283"/>
              <a:gd name="connsiteY0" fmla="*/ 976746 h 1319646"/>
              <a:gd name="connsiteX1" fmla="*/ 2031423 w 4021283"/>
              <a:gd name="connsiteY1" fmla="*/ 0 h 1319646"/>
              <a:gd name="connsiteX2" fmla="*/ 4021283 w 4021283"/>
              <a:gd name="connsiteY2" fmla="*/ 0 h 1319646"/>
              <a:gd name="connsiteX3" fmla="*/ 2488623 w 4021283"/>
              <a:gd name="connsiteY3" fmla="*/ 1319646 h 1319646"/>
              <a:gd name="connsiteX4" fmla="*/ 0 w 4021283"/>
              <a:gd name="connsiteY4" fmla="*/ 976746 h 1319646"/>
              <a:gd name="connsiteX0" fmla="*/ 0 w 4000501"/>
              <a:gd name="connsiteY0" fmla="*/ 976746 h 1319646"/>
              <a:gd name="connsiteX1" fmla="*/ 2031423 w 4000501"/>
              <a:gd name="connsiteY1" fmla="*/ 0 h 1319646"/>
              <a:gd name="connsiteX2" fmla="*/ 4000501 w 4000501"/>
              <a:gd name="connsiteY2" fmla="*/ 114300 h 1319646"/>
              <a:gd name="connsiteX3" fmla="*/ 2488623 w 4000501"/>
              <a:gd name="connsiteY3" fmla="*/ 1319646 h 1319646"/>
              <a:gd name="connsiteX4" fmla="*/ 0 w 4000501"/>
              <a:gd name="connsiteY4" fmla="*/ 976746 h 1319646"/>
              <a:gd name="connsiteX0" fmla="*/ 0 w 4000501"/>
              <a:gd name="connsiteY0" fmla="*/ 976746 h 1454728"/>
              <a:gd name="connsiteX1" fmla="*/ 2031423 w 4000501"/>
              <a:gd name="connsiteY1" fmla="*/ 0 h 1454728"/>
              <a:gd name="connsiteX2" fmla="*/ 4000501 w 4000501"/>
              <a:gd name="connsiteY2" fmla="*/ 114300 h 1454728"/>
              <a:gd name="connsiteX3" fmla="*/ 2405495 w 4000501"/>
              <a:gd name="connsiteY3" fmla="*/ 1454728 h 1454728"/>
              <a:gd name="connsiteX4" fmla="*/ 0 w 4000501"/>
              <a:gd name="connsiteY4" fmla="*/ 976746 h 1454728"/>
              <a:gd name="connsiteX0" fmla="*/ 0 w 3906983"/>
              <a:gd name="connsiteY0" fmla="*/ 976746 h 1454728"/>
              <a:gd name="connsiteX1" fmla="*/ 2031423 w 3906983"/>
              <a:gd name="connsiteY1" fmla="*/ 0 h 1454728"/>
              <a:gd name="connsiteX2" fmla="*/ 3906983 w 3906983"/>
              <a:gd name="connsiteY2" fmla="*/ 207818 h 1454728"/>
              <a:gd name="connsiteX3" fmla="*/ 2405495 w 3906983"/>
              <a:gd name="connsiteY3" fmla="*/ 1454728 h 1454728"/>
              <a:gd name="connsiteX4" fmla="*/ 0 w 3906983"/>
              <a:gd name="connsiteY4" fmla="*/ 976746 h 1454728"/>
              <a:gd name="connsiteX0" fmla="*/ 0 w 4073238"/>
              <a:gd name="connsiteY0" fmla="*/ 976746 h 1454728"/>
              <a:gd name="connsiteX1" fmla="*/ 2031423 w 4073238"/>
              <a:gd name="connsiteY1" fmla="*/ 0 h 1454728"/>
              <a:gd name="connsiteX2" fmla="*/ 4073238 w 4073238"/>
              <a:gd name="connsiteY2" fmla="*/ 270163 h 1454728"/>
              <a:gd name="connsiteX3" fmla="*/ 2405495 w 4073238"/>
              <a:gd name="connsiteY3" fmla="*/ 1454728 h 1454728"/>
              <a:gd name="connsiteX4" fmla="*/ 0 w 4073238"/>
              <a:gd name="connsiteY4" fmla="*/ 976746 h 145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238" h="1454728">
                <a:moveTo>
                  <a:pt x="0" y="976746"/>
                </a:moveTo>
                <a:lnTo>
                  <a:pt x="2031423" y="0"/>
                </a:lnTo>
                <a:lnTo>
                  <a:pt x="4073238" y="270163"/>
                </a:lnTo>
                <a:lnTo>
                  <a:pt x="2405495" y="1454728"/>
                </a:lnTo>
                <a:lnTo>
                  <a:pt x="0" y="976746"/>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ZoneTexte 36">
            <a:extLst>
              <a:ext uri="{FF2B5EF4-FFF2-40B4-BE49-F238E27FC236}">
                <a16:creationId xmlns:a16="http://schemas.microsoft.com/office/drawing/2014/main" id="{E92DE68A-6318-2AC0-57E9-B966F19EE0F4}"/>
              </a:ext>
            </a:extLst>
          </p:cNvPr>
          <p:cNvSpPr txBox="1"/>
          <p:nvPr/>
        </p:nvSpPr>
        <p:spPr>
          <a:xfrm>
            <a:off x="7843692" y="4879819"/>
            <a:ext cx="550151" cy="246221"/>
          </a:xfrm>
          <a:prstGeom prst="rect">
            <a:avLst/>
          </a:prstGeom>
          <a:noFill/>
        </p:spPr>
        <p:txBody>
          <a:bodyPr wrap="none" rtlCol="0">
            <a:spAutoFit/>
          </a:bodyPr>
          <a:lstStyle/>
          <a:p>
            <a:r>
              <a:rPr lang="fr-FR" sz="1000" dirty="0">
                <a:solidFill>
                  <a:schemeClr val="bg1"/>
                </a:solidFill>
              </a:rPr>
              <a:t>Mix 15</a:t>
            </a:r>
          </a:p>
        </p:txBody>
      </p:sp>
      <p:sp>
        <p:nvSpPr>
          <p:cNvPr id="21" name="Parallélogramme 4">
            <a:extLst>
              <a:ext uri="{FF2B5EF4-FFF2-40B4-BE49-F238E27FC236}">
                <a16:creationId xmlns:a16="http://schemas.microsoft.com/office/drawing/2014/main" id="{ACE2C294-D5D4-EF1E-7AB5-D7F0D56984F7}"/>
              </a:ext>
            </a:extLst>
          </p:cNvPr>
          <p:cNvSpPr/>
          <p:nvPr/>
        </p:nvSpPr>
        <p:spPr>
          <a:xfrm>
            <a:off x="2878293" y="386219"/>
            <a:ext cx="4073238" cy="1454728"/>
          </a:xfrm>
          <a:custGeom>
            <a:avLst/>
            <a:gdLst>
              <a:gd name="connsiteX0" fmla="*/ 0 w 2670464"/>
              <a:gd name="connsiteY0" fmla="*/ 1766455 h 1766455"/>
              <a:gd name="connsiteX1" fmla="*/ 441614 w 2670464"/>
              <a:gd name="connsiteY1" fmla="*/ 0 h 1766455"/>
              <a:gd name="connsiteX2" fmla="*/ 2670464 w 2670464"/>
              <a:gd name="connsiteY2" fmla="*/ 0 h 1766455"/>
              <a:gd name="connsiteX3" fmla="*/ 2228850 w 2670464"/>
              <a:gd name="connsiteY3" fmla="*/ 1766455 h 1766455"/>
              <a:gd name="connsiteX4" fmla="*/ 0 w 2670464"/>
              <a:gd name="connsiteY4" fmla="*/ 1766455 h 1766455"/>
              <a:gd name="connsiteX0" fmla="*/ 0 w 3418610"/>
              <a:gd name="connsiteY0" fmla="*/ 1776846 h 1776846"/>
              <a:gd name="connsiteX1" fmla="*/ 441614 w 3418610"/>
              <a:gd name="connsiteY1" fmla="*/ 10391 h 1776846"/>
              <a:gd name="connsiteX2" fmla="*/ 3418610 w 3418610"/>
              <a:gd name="connsiteY2" fmla="*/ 0 h 1776846"/>
              <a:gd name="connsiteX3" fmla="*/ 2228850 w 3418610"/>
              <a:gd name="connsiteY3" fmla="*/ 1776846 h 1776846"/>
              <a:gd name="connsiteX4" fmla="*/ 0 w 3418610"/>
              <a:gd name="connsiteY4" fmla="*/ 1776846 h 1776846"/>
              <a:gd name="connsiteX0" fmla="*/ 0 w 3418610"/>
              <a:gd name="connsiteY0" fmla="*/ 1776846 h 1776846"/>
              <a:gd name="connsiteX1" fmla="*/ 1428750 w 3418610"/>
              <a:gd name="connsiteY1" fmla="*/ 0 h 1776846"/>
              <a:gd name="connsiteX2" fmla="*/ 3418610 w 3418610"/>
              <a:gd name="connsiteY2" fmla="*/ 0 h 1776846"/>
              <a:gd name="connsiteX3" fmla="*/ 2228850 w 3418610"/>
              <a:gd name="connsiteY3" fmla="*/ 1776846 h 1776846"/>
              <a:gd name="connsiteX4" fmla="*/ 0 w 3418610"/>
              <a:gd name="connsiteY4" fmla="*/ 1776846 h 1776846"/>
              <a:gd name="connsiteX0" fmla="*/ 0 w 4021283"/>
              <a:gd name="connsiteY0" fmla="*/ 976746 h 1776846"/>
              <a:gd name="connsiteX1" fmla="*/ 2031423 w 4021283"/>
              <a:gd name="connsiteY1" fmla="*/ 0 h 1776846"/>
              <a:gd name="connsiteX2" fmla="*/ 4021283 w 4021283"/>
              <a:gd name="connsiteY2" fmla="*/ 0 h 1776846"/>
              <a:gd name="connsiteX3" fmla="*/ 2831523 w 4021283"/>
              <a:gd name="connsiteY3" fmla="*/ 1776846 h 1776846"/>
              <a:gd name="connsiteX4" fmla="*/ 0 w 4021283"/>
              <a:gd name="connsiteY4" fmla="*/ 976746 h 1776846"/>
              <a:gd name="connsiteX0" fmla="*/ 0 w 4021283"/>
              <a:gd name="connsiteY0" fmla="*/ 976746 h 1319646"/>
              <a:gd name="connsiteX1" fmla="*/ 2031423 w 4021283"/>
              <a:gd name="connsiteY1" fmla="*/ 0 h 1319646"/>
              <a:gd name="connsiteX2" fmla="*/ 4021283 w 4021283"/>
              <a:gd name="connsiteY2" fmla="*/ 0 h 1319646"/>
              <a:gd name="connsiteX3" fmla="*/ 2488623 w 4021283"/>
              <a:gd name="connsiteY3" fmla="*/ 1319646 h 1319646"/>
              <a:gd name="connsiteX4" fmla="*/ 0 w 4021283"/>
              <a:gd name="connsiteY4" fmla="*/ 976746 h 1319646"/>
              <a:gd name="connsiteX0" fmla="*/ 0 w 4000501"/>
              <a:gd name="connsiteY0" fmla="*/ 976746 h 1319646"/>
              <a:gd name="connsiteX1" fmla="*/ 2031423 w 4000501"/>
              <a:gd name="connsiteY1" fmla="*/ 0 h 1319646"/>
              <a:gd name="connsiteX2" fmla="*/ 4000501 w 4000501"/>
              <a:gd name="connsiteY2" fmla="*/ 114300 h 1319646"/>
              <a:gd name="connsiteX3" fmla="*/ 2488623 w 4000501"/>
              <a:gd name="connsiteY3" fmla="*/ 1319646 h 1319646"/>
              <a:gd name="connsiteX4" fmla="*/ 0 w 4000501"/>
              <a:gd name="connsiteY4" fmla="*/ 976746 h 1319646"/>
              <a:gd name="connsiteX0" fmla="*/ 0 w 4000501"/>
              <a:gd name="connsiteY0" fmla="*/ 976746 h 1454728"/>
              <a:gd name="connsiteX1" fmla="*/ 2031423 w 4000501"/>
              <a:gd name="connsiteY1" fmla="*/ 0 h 1454728"/>
              <a:gd name="connsiteX2" fmla="*/ 4000501 w 4000501"/>
              <a:gd name="connsiteY2" fmla="*/ 114300 h 1454728"/>
              <a:gd name="connsiteX3" fmla="*/ 2405495 w 4000501"/>
              <a:gd name="connsiteY3" fmla="*/ 1454728 h 1454728"/>
              <a:gd name="connsiteX4" fmla="*/ 0 w 4000501"/>
              <a:gd name="connsiteY4" fmla="*/ 976746 h 1454728"/>
              <a:gd name="connsiteX0" fmla="*/ 0 w 3906983"/>
              <a:gd name="connsiteY0" fmla="*/ 976746 h 1454728"/>
              <a:gd name="connsiteX1" fmla="*/ 2031423 w 3906983"/>
              <a:gd name="connsiteY1" fmla="*/ 0 h 1454728"/>
              <a:gd name="connsiteX2" fmla="*/ 3906983 w 3906983"/>
              <a:gd name="connsiteY2" fmla="*/ 207818 h 1454728"/>
              <a:gd name="connsiteX3" fmla="*/ 2405495 w 3906983"/>
              <a:gd name="connsiteY3" fmla="*/ 1454728 h 1454728"/>
              <a:gd name="connsiteX4" fmla="*/ 0 w 3906983"/>
              <a:gd name="connsiteY4" fmla="*/ 976746 h 1454728"/>
              <a:gd name="connsiteX0" fmla="*/ 0 w 4073238"/>
              <a:gd name="connsiteY0" fmla="*/ 976746 h 1454728"/>
              <a:gd name="connsiteX1" fmla="*/ 2031423 w 4073238"/>
              <a:gd name="connsiteY1" fmla="*/ 0 h 1454728"/>
              <a:gd name="connsiteX2" fmla="*/ 4073238 w 4073238"/>
              <a:gd name="connsiteY2" fmla="*/ 270163 h 1454728"/>
              <a:gd name="connsiteX3" fmla="*/ 2405495 w 4073238"/>
              <a:gd name="connsiteY3" fmla="*/ 1454728 h 1454728"/>
              <a:gd name="connsiteX4" fmla="*/ 0 w 4073238"/>
              <a:gd name="connsiteY4" fmla="*/ 976746 h 145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3238" h="1454728">
                <a:moveTo>
                  <a:pt x="0" y="976746"/>
                </a:moveTo>
                <a:lnTo>
                  <a:pt x="2031423" y="0"/>
                </a:lnTo>
                <a:lnTo>
                  <a:pt x="4073238" y="270163"/>
                </a:lnTo>
                <a:lnTo>
                  <a:pt x="2405495" y="1454728"/>
                </a:lnTo>
                <a:lnTo>
                  <a:pt x="0" y="976746"/>
                </a:lnTo>
                <a:close/>
              </a:path>
            </a:pathLst>
          </a:cu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ZoneTexte 21">
            <a:extLst>
              <a:ext uri="{FF2B5EF4-FFF2-40B4-BE49-F238E27FC236}">
                <a16:creationId xmlns:a16="http://schemas.microsoft.com/office/drawing/2014/main" id="{FA0E4EF9-8CEB-94C3-7931-9636DF8F90FD}"/>
              </a:ext>
            </a:extLst>
          </p:cNvPr>
          <p:cNvSpPr txBox="1"/>
          <p:nvPr/>
        </p:nvSpPr>
        <p:spPr>
          <a:xfrm>
            <a:off x="6251904" y="553139"/>
            <a:ext cx="436338" cy="369332"/>
          </a:xfrm>
          <a:prstGeom prst="rect">
            <a:avLst/>
          </a:prstGeom>
          <a:noFill/>
        </p:spPr>
        <p:txBody>
          <a:bodyPr wrap="none" rtlCol="0">
            <a:spAutoFit/>
          </a:bodyPr>
          <a:lstStyle/>
          <a:p>
            <a:r>
              <a:rPr lang="fr-FR" dirty="0">
                <a:solidFill>
                  <a:schemeClr val="bg1"/>
                </a:solidFill>
              </a:rPr>
              <a:t>LR</a:t>
            </a:r>
          </a:p>
        </p:txBody>
      </p:sp>
      <p:sp>
        <p:nvSpPr>
          <p:cNvPr id="23" name="ZoneTexte 22">
            <a:extLst>
              <a:ext uri="{FF2B5EF4-FFF2-40B4-BE49-F238E27FC236}">
                <a16:creationId xmlns:a16="http://schemas.microsoft.com/office/drawing/2014/main" id="{3C91D73F-31AB-11E1-B623-DFEF92E20F45}"/>
              </a:ext>
            </a:extLst>
          </p:cNvPr>
          <p:cNvSpPr txBox="1"/>
          <p:nvPr/>
        </p:nvSpPr>
        <p:spPr>
          <a:xfrm>
            <a:off x="6515193" y="1048439"/>
            <a:ext cx="482824" cy="246221"/>
          </a:xfrm>
          <a:prstGeom prst="rect">
            <a:avLst/>
          </a:prstGeom>
          <a:noFill/>
        </p:spPr>
        <p:txBody>
          <a:bodyPr wrap="none" rtlCol="0">
            <a:spAutoFit/>
          </a:bodyPr>
          <a:lstStyle/>
          <a:p>
            <a:r>
              <a:rPr lang="fr-FR" sz="1000" dirty="0">
                <a:solidFill>
                  <a:schemeClr val="bg1"/>
                </a:solidFill>
              </a:rPr>
              <a:t>Mix 1</a:t>
            </a:r>
          </a:p>
        </p:txBody>
      </p:sp>
      <p:sp>
        <p:nvSpPr>
          <p:cNvPr id="24" name="ZoneTexte 23">
            <a:extLst>
              <a:ext uri="{FF2B5EF4-FFF2-40B4-BE49-F238E27FC236}">
                <a16:creationId xmlns:a16="http://schemas.microsoft.com/office/drawing/2014/main" id="{A92752D9-B3A4-609E-6A7A-E46936F26A73}"/>
              </a:ext>
            </a:extLst>
          </p:cNvPr>
          <p:cNvSpPr txBox="1"/>
          <p:nvPr/>
        </p:nvSpPr>
        <p:spPr>
          <a:xfrm>
            <a:off x="6796709" y="1412749"/>
            <a:ext cx="482824" cy="246221"/>
          </a:xfrm>
          <a:prstGeom prst="rect">
            <a:avLst/>
          </a:prstGeom>
          <a:noFill/>
        </p:spPr>
        <p:txBody>
          <a:bodyPr wrap="none" rtlCol="0">
            <a:spAutoFit/>
          </a:bodyPr>
          <a:lstStyle/>
          <a:p>
            <a:r>
              <a:rPr lang="fr-FR" sz="1000" dirty="0">
                <a:solidFill>
                  <a:schemeClr val="bg1"/>
                </a:solidFill>
              </a:rPr>
              <a:t>Mix 2</a:t>
            </a:r>
          </a:p>
        </p:txBody>
      </p:sp>
      <p:sp>
        <p:nvSpPr>
          <p:cNvPr id="25" name="ZoneTexte 24">
            <a:extLst>
              <a:ext uri="{FF2B5EF4-FFF2-40B4-BE49-F238E27FC236}">
                <a16:creationId xmlns:a16="http://schemas.microsoft.com/office/drawing/2014/main" id="{998004D4-DB94-2F25-4639-C768F9475E59}"/>
              </a:ext>
            </a:extLst>
          </p:cNvPr>
          <p:cNvSpPr txBox="1"/>
          <p:nvPr/>
        </p:nvSpPr>
        <p:spPr>
          <a:xfrm>
            <a:off x="6973187" y="1636775"/>
            <a:ext cx="482824" cy="246221"/>
          </a:xfrm>
          <a:prstGeom prst="rect">
            <a:avLst/>
          </a:prstGeom>
          <a:noFill/>
        </p:spPr>
        <p:txBody>
          <a:bodyPr wrap="none" rtlCol="0">
            <a:spAutoFit/>
          </a:bodyPr>
          <a:lstStyle/>
          <a:p>
            <a:r>
              <a:rPr lang="fr-FR" sz="1000" dirty="0">
                <a:solidFill>
                  <a:schemeClr val="bg1"/>
                </a:solidFill>
              </a:rPr>
              <a:t>Mix 3</a:t>
            </a:r>
          </a:p>
        </p:txBody>
      </p:sp>
      <p:sp>
        <p:nvSpPr>
          <p:cNvPr id="26" name="ZoneTexte 25">
            <a:extLst>
              <a:ext uri="{FF2B5EF4-FFF2-40B4-BE49-F238E27FC236}">
                <a16:creationId xmlns:a16="http://schemas.microsoft.com/office/drawing/2014/main" id="{166F9D51-0AF4-D292-AD5C-F404ABC4E07F}"/>
              </a:ext>
            </a:extLst>
          </p:cNvPr>
          <p:cNvSpPr txBox="1"/>
          <p:nvPr/>
        </p:nvSpPr>
        <p:spPr>
          <a:xfrm>
            <a:off x="7038121" y="1914043"/>
            <a:ext cx="482824" cy="246221"/>
          </a:xfrm>
          <a:prstGeom prst="rect">
            <a:avLst/>
          </a:prstGeom>
          <a:noFill/>
        </p:spPr>
        <p:txBody>
          <a:bodyPr wrap="none" rtlCol="0">
            <a:spAutoFit/>
          </a:bodyPr>
          <a:lstStyle/>
          <a:p>
            <a:r>
              <a:rPr lang="fr-FR" sz="1000" dirty="0">
                <a:solidFill>
                  <a:schemeClr val="bg1"/>
                </a:solidFill>
              </a:rPr>
              <a:t>Mix 4</a:t>
            </a:r>
          </a:p>
        </p:txBody>
      </p:sp>
      <p:sp>
        <p:nvSpPr>
          <p:cNvPr id="27" name="ZoneTexte 26">
            <a:extLst>
              <a:ext uri="{FF2B5EF4-FFF2-40B4-BE49-F238E27FC236}">
                <a16:creationId xmlns:a16="http://schemas.microsoft.com/office/drawing/2014/main" id="{E9894AE3-B6B5-1987-D566-39093F96B4D4}"/>
              </a:ext>
            </a:extLst>
          </p:cNvPr>
          <p:cNvSpPr txBox="1"/>
          <p:nvPr/>
        </p:nvSpPr>
        <p:spPr>
          <a:xfrm>
            <a:off x="7155546" y="2172221"/>
            <a:ext cx="482824" cy="246221"/>
          </a:xfrm>
          <a:prstGeom prst="rect">
            <a:avLst/>
          </a:prstGeom>
          <a:noFill/>
        </p:spPr>
        <p:txBody>
          <a:bodyPr wrap="none" rtlCol="0">
            <a:spAutoFit/>
          </a:bodyPr>
          <a:lstStyle/>
          <a:p>
            <a:r>
              <a:rPr lang="fr-FR" sz="1000" dirty="0">
                <a:solidFill>
                  <a:schemeClr val="bg1"/>
                </a:solidFill>
              </a:rPr>
              <a:t>Mix 5</a:t>
            </a:r>
          </a:p>
        </p:txBody>
      </p:sp>
      <p:sp>
        <p:nvSpPr>
          <p:cNvPr id="28" name="ZoneTexte 27">
            <a:extLst>
              <a:ext uri="{FF2B5EF4-FFF2-40B4-BE49-F238E27FC236}">
                <a16:creationId xmlns:a16="http://schemas.microsoft.com/office/drawing/2014/main" id="{49B9DF97-D5F2-1B35-EDDE-7137241BEEC3}"/>
              </a:ext>
            </a:extLst>
          </p:cNvPr>
          <p:cNvSpPr txBox="1"/>
          <p:nvPr/>
        </p:nvSpPr>
        <p:spPr>
          <a:xfrm>
            <a:off x="7246289" y="2451178"/>
            <a:ext cx="482824" cy="246221"/>
          </a:xfrm>
          <a:prstGeom prst="rect">
            <a:avLst/>
          </a:prstGeom>
          <a:noFill/>
        </p:spPr>
        <p:txBody>
          <a:bodyPr wrap="none" rtlCol="0">
            <a:spAutoFit/>
          </a:bodyPr>
          <a:lstStyle/>
          <a:p>
            <a:r>
              <a:rPr lang="fr-FR" sz="1000" dirty="0">
                <a:solidFill>
                  <a:schemeClr val="bg1"/>
                </a:solidFill>
              </a:rPr>
              <a:t>Mix 6</a:t>
            </a:r>
          </a:p>
        </p:txBody>
      </p:sp>
      <p:sp>
        <p:nvSpPr>
          <p:cNvPr id="29" name="ZoneTexte 28">
            <a:extLst>
              <a:ext uri="{FF2B5EF4-FFF2-40B4-BE49-F238E27FC236}">
                <a16:creationId xmlns:a16="http://schemas.microsoft.com/office/drawing/2014/main" id="{E8DDDD9C-BA62-9CA8-63BB-40CB99381A67}"/>
              </a:ext>
            </a:extLst>
          </p:cNvPr>
          <p:cNvSpPr txBox="1"/>
          <p:nvPr/>
        </p:nvSpPr>
        <p:spPr>
          <a:xfrm>
            <a:off x="7319900" y="2727331"/>
            <a:ext cx="482824" cy="246221"/>
          </a:xfrm>
          <a:prstGeom prst="rect">
            <a:avLst/>
          </a:prstGeom>
          <a:noFill/>
        </p:spPr>
        <p:txBody>
          <a:bodyPr wrap="none" rtlCol="0">
            <a:spAutoFit/>
          </a:bodyPr>
          <a:lstStyle/>
          <a:p>
            <a:r>
              <a:rPr lang="fr-FR" sz="1000" dirty="0">
                <a:solidFill>
                  <a:schemeClr val="bg1"/>
                </a:solidFill>
              </a:rPr>
              <a:t>Mix 7</a:t>
            </a:r>
          </a:p>
        </p:txBody>
      </p:sp>
      <p:sp>
        <p:nvSpPr>
          <p:cNvPr id="30" name="ZoneTexte 29">
            <a:extLst>
              <a:ext uri="{FF2B5EF4-FFF2-40B4-BE49-F238E27FC236}">
                <a16:creationId xmlns:a16="http://schemas.microsoft.com/office/drawing/2014/main" id="{E1C3FB04-CEFB-5DBB-A49E-32EC43311C9D}"/>
              </a:ext>
            </a:extLst>
          </p:cNvPr>
          <p:cNvSpPr txBox="1"/>
          <p:nvPr/>
        </p:nvSpPr>
        <p:spPr>
          <a:xfrm>
            <a:off x="7426048" y="2973552"/>
            <a:ext cx="482824" cy="246221"/>
          </a:xfrm>
          <a:prstGeom prst="rect">
            <a:avLst/>
          </a:prstGeom>
          <a:noFill/>
        </p:spPr>
        <p:txBody>
          <a:bodyPr wrap="none" rtlCol="0">
            <a:spAutoFit/>
          </a:bodyPr>
          <a:lstStyle/>
          <a:p>
            <a:r>
              <a:rPr lang="fr-FR" sz="1000" dirty="0">
                <a:solidFill>
                  <a:schemeClr val="bg1"/>
                </a:solidFill>
              </a:rPr>
              <a:t>Mix 8</a:t>
            </a:r>
          </a:p>
        </p:txBody>
      </p:sp>
      <p:sp>
        <p:nvSpPr>
          <p:cNvPr id="31" name="ZoneTexte 30">
            <a:extLst>
              <a:ext uri="{FF2B5EF4-FFF2-40B4-BE49-F238E27FC236}">
                <a16:creationId xmlns:a16="http://schemas.microsoft.com/office/drawing/2014/main" id="{42C1F728-6042-1A7B-3843-685070249599}"/>
              </a:ext>
            </a:extLst>
          </p:cNvPr>
          <p:cNvSpPr txBox="1"/>
          <p:nvPr/>
        </p:nvSpPr>
        <p:spPr>
          <a:xfrm>
            <a:off x="7506059" y="3261250"/>
            <a:ext cx="482824" cy="246221"/>
          </a:xfrm>
          <a:prstGeom prst="rect">
            <a:avLst/>
          </a:prstGeom>
          <a:noFill/>
        </p:spPr>
        <p:txBody>
          <a:bodyPr wrap="none" rtlCol="0">
            <a:spAutoFit/>
          </a:bodyPr>
          <a:lstStyle/>
          <a:p>
            <a:r>
              <a:rPr lang="fr-FR" sz="1000" dirty="0">
                <a:solidFill>
                  <a:schemeClr val="bg1"/>
                </a:solidFill>
              </a:rPr>
              <a:t>Mix 9</a:t>
            </a:r>
          </a:p>
        </p:txBody>
      </p:sp>
      <p:sp>
        <p:nvSpPr>
          <p:cNvPr id="32" name="ZoneTexte 31">
            <a:extLst>
              <a:ext uri="{FF2B5EF4-FFF2-40B4-BE49-F238E27FC236}">
                <a16:creationId xmlns:a16="http://schemas.microsoft.com/office/drawing/2014/main" id="{2EFD8CF3-2854-2FF0-9131-F0B11CA69BCC}"/>
              </a:ext>
            </a:extLst>
          </p:cNvPr>
          <p:cNvSpPr txBox="1"/>
          <p:nvPr/>
        </p:nvSpPr>
        <p:spPr>
          <a:xfrm>
            <a:off x="7520127" y="3548202"/>
            <a:ext cx="550151" cy="246221"/>
          </a:xfrm>
          <a:prstGeom prst="rect">
            <a:avLst/>
          </a:prstGeom>
          <a:noFill/>
        </p:spPr>
        <p:txBody>
          <a:bodyPr wrap="none" rtlCol="0">
            <a:spAutoFit/>
          </a:bodyPr>
          <a:lstStyle/>
          <a:p>
            <a:r>
              <a:rPr lang="fr-FR" sz="1000" dirty="0">
                <a:solidFill>
                  <a:schemeClr val="bg1"/>
                </a:solidFill>
              </a:rPr>
              <a:t>Mix 10</a:t>
            </a:r>
          </a:p>
        </p:txBody>
      </p:sp>
      <p:sp>
        <p:nvSpPr>
          <p:cNvPr id="33" name="ZoneTexte 32">
            <a:extLst>
              <a:ext uri="{FF2B5EF4-FFF2-40B4-BE49-F238E27FC236}">
                <a16:creationId xmlns:a16="http://schemas.microsoft.com/office/drawing/2014/main" id="{D6268621-985D-3648-F9CB-4655DE24D82E}"/>
              </a:ext>
            </a:extLst>
          </p:cNvPr>
          <p:cNvSpPr txBox="1"/>
          <p:nvPr/>
        </p:nvSpPr>
        <p:spPr>
          <a:xfrm>
            <a:off x="7534195" y="3835154"/>
            <a:ext cx="550151" cy="246221"/>
          </a:xfrm>
          <a:prstGeom prst="rect">
            <a:avLst/>
          </a:prstGeom>
          <a:noFill/>
        </p:spPr>
        <p:txBody>
          <a:bodyPr wrap="none" rtlCol="0">
            <a:spAutoFit/>
          </a:bodyPr>
          <a:lstStyle/>
          <a:p>
            <a:r>
              <a:rPr lang="fr-FR" sz="1000" dirty="0">
                <a:solidFill>
                  <a:schemeClr val="bg1"/>
                </a:solidFill>
              </a:rPr>
              <a:t>Mix 11</a:t>
            </a:r>
          </a:p>
        </p:txBody>
      </p:sp>
      <p:sp>
        <p:nvSpPr>
          <p:cNvPr id="34" name="ZoneTexte 33">
            <a:extLst>
              <a:ext uri="{FF2B5EF4-FFF2-40B4-BE49-F238E27FC236}">
                <a16:creationId xmlns:a16="http://schemas.microsoft.com/office/drawing/2014/main" id="{001173C9-EFC6-F439-36B8-06BF3075D5CB}"/>
              </a:ext>
            </a:extLst>
          </p:cNvPr>
          <p:cNvSpPr txBox="1"/>
          <p:nvPr/>
        </p:nvSpPr>
        <p:spPr>
          <a:xfrm>
            <a:off x="7617107" y="4112244"/>
            <a:ext cx="550151" cy="246221"/>
          </a:xfrm>
          <a:prstGeom prst="rect">
            <a:avLst/>
          </a:prstGeom>
          <a:noFill/>
        </p:spPr>
        <p:txBody>
          <a:bodyPr wrap="none" rtlCol="0">
            <a:spAutoFit/>
          </a:bodyPr>
          <a:lstStyle/>
          <a:p>
            <a:r>
              <a:rPr lang="fr-FR" sz="1000" dirty="0">
                <a:solidFill>
                  <a:schemeClr val="bg1"/>
                </a:solidFill>
              </a:rPr>
              <a:t>Mix 12</a:t>
            </a:r>
          </a:p>
        </p:txBody>
      </p:sp>
      <p:sp>
        <p:nvSpPr>
          <p:cNvPr id="35" name="ZoneTexte 34">
            <a:extLst>
              <a:ext uri="{FF2B5EF4-FFF2-40B4-BE49-F238E27FC236}">
                <a16:creationId xmlns:a16="http://schemas.microsoft.com/office/drawing/2014/main" id="{F1D8FC09-9FAD-B225-6C92-77B8C13712B9}"/>
              </a:ext>
            </a:extLst>
          </p:cNvPr>
          <p:cNvSpPr txBox="1"/>
          <p:nvPr/>
        </p:nvSpPr>
        <p:spPr>
          <a:xfrm>
            <a:off x="7679453" y="4378187"/>
            <a:ext cx="550151" cy="246221"/>
          </a:xfrm>
          <a:prstGeom prst="rect">
            <a:avLst/>
          </a:prstGeom>
          <a:noFill/>
        </p:spPr>
        <p:txBody>
          <a:bodyPr wrap="none" rtlCol="0">
            <a:spAutoFit/>
          </a:bodyPr>
          <a:lstStyle/>
          <a:p>
            <a:r>
              <a:rPr lang="fr-FR" sz="1000" dirty="0">
                <a:solidFill>
                  <a:schemeClr val="bg1"/>
                </a:solidFill>
              </a:rPr>
              <a:t>Mix 13</a:t>
            </a:r>
          </a:p>
        </p:txBody>
      </p:sp>
      <p:sp>
        <p:nvSpPr>
          <p:cNvPr id="36" name="ZoneTexte 35">
            <a:extLst>
              <a:ext uri="{FF2B5EF4-FFF2-40B4-BE49-F238E27FC236}">
                <a16:creationId xmlns:a16="http://schemas.microsoft.com/office/drawing/2014/main" id="{01FAE0F5-D50B-0638-AC08-9AAD6814D322}"/>
              </a:ext>
            </a:extLst>
          </p:cNvPr>
          <p:cNvSpPr txBox="1"/>
          <p:nvPr/>
        </p:nvSpPr>
        <p:spPr>
          <a:xfrm>
            <a:off x="7741799" y="4644130"/>
            <a:ext cx="550151" cy="246221"/>
          </a:xfrm>
          <a:prstGeom prst="rect">
            <a:avLst/>
          </a:prstGeom>
          <a:noFill/>
        </p:spPr>
        <p:txBody>
          <a:bodyPr wrap="none" rtlCol="0">
            <a:spAutoFit/>
          </a:bodyPr>
          <a:lstStyle/>
          <a:p>
            <a:r>
              <a:rPr lang="fr-FR" sz="1000" dirty="0">
                <a:solidFill>
                  <a:schemeClr val="bg1"/>
                </a:solidFill>
              </a:rPr>
              <a:t>Mix 14</a:t>
            </a:r>
          </a:p>
        </p:txBody>
      </p:sp>
      <p:sp>
        <p:nvSpPr>
          <p:cNvPr id="38" name="ZoneTexte 37">
            <a:extLst>
              <a:ext uri="{FF2B5EF4-FFF2-40B4-BE49-F238E27FC236}">
                <a16:creationId xmlns:a16="http://schemas.microsoft.com/office/drawing/2014/main" id="{82C2D30F-8DDF-35C8-C608-D55B11C816A2}"/>
              </a:ext>
            </a:extLst>
          </p:cNvPr>
          <p:cNvSpPr txBox="1"/>
          <p:nvPr/>
        </p:nvSpPr>
        <p:spPr>
          <a:xfrm>
            <a:off x="7963471" y="5136867"/>
            <a:ext cx="550151" cy="246221"/>
          </a:xfrm>
          <a:prstGeom prst="rect">
            <a:avLst/>
          </a:prstGeom>
          <a:noFill/>
        </p:spPr>
        <p:txBody>
          <a:bodyPr wrap="none" rtlCol="0">
            <a:spAutoFit/>
          </a:bodyPr>
          <a:lstStyle/>
          <a:p>
            <a:r>
              <a:rPr lang="fr-FR" sz="1000" dirty="0">
                <a:solidFill>
                  <a:schemeClr val="bg1"/>
                </a:solidFill>
              </a:rPr>
              <a:t>Mix 16</a:t>
            </a:r>
          </a:p>
        </p:txBody>
      </p:sp>
      <p:grpSp>
        <p:nvGrpSpPr>
          <p:cNvPr id="70" name="Groupe 69">
            <a:extLst>
              <a:ext uri="{FF2B5EF4-FFF2-40B4-BE49-F238E27FC236}">
                <a16:creationId xmlns:a16="http://schemas.microsoft.com/office/drawing/2014/main" id="{A3FD5110-4498-3AC0-03BE-922AB7FA2590}"/>
              </a:ext>
            </a:extLst>
          </p:cNvPr>
          <p:cNvGrpSpPr/>
          <p:nvPr/>
        </p:nvGrpSpPr>
        <p:grpSpPr>
          <a:xfrm>
            <a:off x="3525990" y="922471"/>
            <a:ext cx="2282534" cy="668370"/>
            <a:chOff x="3525990" y="922471"/>
            <a:chExt cx="2282534" cy="668370"/>
          </a:xfrm>
        </p:grpSpPr>
        <p:grpSp>
          <p:nvGrpSpPr>
            <p:cNvPr id="48" name="Groupe 47">
              <a:extLst>
                <a:ext uri="{FF2B5EF4-FFF2-40B4-BE49-F238E27FC236}">
                  <a16:creationId xmlns:a16="http://schemas.microsoft.com/office/drawing/2014/main" id="{40CFCF31-CAC6-DB62-E82B-195E56701550}"/>
                </a:ext>
              </a:extLst>
            </p:cNvPr>
            <p:cNvGrpSpPr/>
            <p:nvPr/>
          </p:nvGrpSpPr>
          <p:grpSpPr>
            <a:xfrm>
              <a:off x="3525990" y="922471"/>
              <a:ext cx="713502" cy="372189"/>
              <a:chOff x="3525990" y="922471"/>
              <a:chExt cx="713502" cy="372189"/>
            </a:xfrm>
          </p:grpSpPr>
          <p:cxnSp>
            <p:nvCxnSpPr>
              <p:cNvPr id="44" name="Connecteur droit 43">
                <a:extLst>
                  <a:ext uri="{FF2B5EF4-FFF2-40B4-BE49-F238E27FC236}">
                    <a16:creationId xmlns:a16="http://schemas.microsoft.com/office/drawing/2014/main" id="{C6FEEE87-3D12-3628-2A32-E888DA7082B5}"/>
                  </a:ext>
                </a:extLst>
              </p:cNvPr>
              <p:cNvCxnSpPr/>
              <p:nvPr/>
            </p:nvCxnSpPr>
            <p:spPr>
              <a:xfrm flipV="1">
                <a:off x="3525990" y="922471"/>
                <a:ext cx="713502" cy="3721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4E17C32D-1011-8BCC-B670-A0CE66EE5052}"/>
                  </a:ext>
                </a:extLst>
              </p:cNvPr>
              <p:cNvCxnSpPr>
                <a:cxnSpLocks/>
              </p:cNvCxnSpPr>
              <p:nvPr/>
            </p:nvCxnSpPr>
            <p:spPr>
              <a:xfrm>
                <a:off x="3612580" y="1171549"/>
                <a:ext cx="173180" cy="35542"/>
              </a:xfrm>
              <a:prstGeom prst="line">
                <a:avLst/>
              </a:prstGeom>
              <a:ln w="38100">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49" name="Groupe 48">
              <a:extLst>
                <a:ext uri="{FF2B5EF4-FFF2-40B4-BE49-F238E27FC236}">
                  <a16:creationId xmlns:a16="http://schemas.microsoft.com/office/drawing/2014/main" id="{4A032AE0-3FF7-DD1A-DB53-56CD1AD95C7B}"/>
                </a:ext>
              </a:extLst>
            </p:cNvPr>
            <p:cNvGrpSpPr/>
            <p:nvPr/>
          </p:nvGrpSpPr>
          <p:grpSpPr>
            <a:xfrm>
              <a:off x="3730345" y="960570"/>
              <a:ext cx="713502" cy="372189"/>
              <a:chOff x="3525990" y="922471"/>
              <a:chExt cx="713502" cy="372189"/>
            </a:xfrm>
          </p:grpSpPr>
          <p:cxnSp>
            <p:nvCxnSpPr>
              <p:cNvPr id="50" name="Connecteur droit 49">
                <a:extLst>
                  <a:ext uri="{FF2B5EF4-FFF2-40B4-BE49-F238E27FC236}">
                    <a16:creationId xmlns:a16="http://schemas.microsoft.com/office/drawing/2014/main" id="{21C031A8-F0D8-1316-8AFF-EDFC7121C233}"/>
                  </a:ext>
                </a:extLst>
              </p:cNvPr>
              <p:cNvCxnSpPr/>
              <p:nvPr/>
            </p:nvCxnSpPr>
            <p:spPr>
              <a:xfrm flipV="1">
                <a:off x="3525990" y="922471"/>
                <a:ext cx="713502" cy="3721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Connecteur droit 50">
                <a:extLst>
                  <a:ext uri="{FF2B5EF4-FFF2-40B4-BE49-F238E27FC236}">
                    <a16:creationId xmlns:a16="http://schemas.microsoft.com/office/drawing/2014/main" id="{95205302-40F0-0915-5EDC-3EF7C3C537E1}"/>
                  </a:ext>
                </a:extLst>
              </p:cNvPr>
              <p:cNvCxnSpPr>
                <a:cxnSpLocks/>
              </p:cNvCxnSpPr>
              <p:nvPr/>
            </p:nvCxnSpPr>
            <p:spPr>
              <a:xfrm>
                <a:off x="3612580" y="1171549"/>
                <a:ext cx="173180" cy="35542"/>
              </a:xfrm>
              <a:prstGeom prst="line">
                <a:avLst/>
              </a:prstGeom>
              <a:ln w="38100">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52" name="Groupe 51">
              <a:extLst>
                <a:ext uri="{FF2B5EF4-FFF2-40B4-BE49-F238E27FC236}">
                  <a16:creationId xmlns:a16="http://schemas.microsoft.com/office/drawing/2014/main" id="{F4AE7A45-5E80-052C-5BAE-51EA60F2B518}"/>
                </a:ext>
              </a:extLst>
            </p:cNvPr>
            <p:cNvGrpSpPr/>
            <p:nvPr/>
          </p:nvGrpSpPr>
          <p:grpSpPr>
            <a:xfrm>
              <a:off x="3934700" y="998669"/>
              <a:ext cx="713502" cy="372189"/>
              <a:chOff x="3525990" y="922471"/>
              <a:chExt cx="713502" cy="372189"/>
            </a:xfrm>
          </p:grpSpPr>
          <p:cxnSp>
            <p:nvCxnSpPr>
              <p:cNvPr id="53" name="Connecteur droit 52">
                <a:extLst>
                  <a:ext uri="{FF2B5EF4-FFF2-40B4-BE49-F238E27FC236}">
                    <a16:creationId xmlns:a16="http://schemas.microsoft.com/office/drawing/2014/main" id="{4BD7246F-84EA-E8DB-9712-56CCFD90A988}"/>
                  </a:ext>
                </a:extLst>
              </p:cNvPr>
              <p:cNvCxnSpPr/>
              <p:nvPr/>
            </p:nvCxnSpPr>
            <p:spPr>
              <a:xfrm flipV="1">
                <a:off x="3525990" y="922471"/>
                <a:ext cx="713502" cy="3721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id="{96160645-26AB-C1F9-DC3C-6700850C5E7C}"/>
                  </a:ext>
                </a:extLst>
              </p:cNvPr>
              <p:cNvCxnSpPr>
                <a:cxnSpLocks/>
              </p:cNvCxnSpPr>
              <p:nvPr/>
            </p:nvCxnSpPr>
            <p:spPr>
              <a:xfrm>
                <a:off x="3612580" y="1171549"/>
                <a:ext cx="173180" cy="35542"/>
              </a:xfrm>
              <a:prstGeom prst="line">
                <a:avLst/>
              </a:prstGeom>
              <a:ln w="38100">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55" name="Groupe 54">
              <a:extLst>
                <a:ext uri="{FF2B5EF4-FFF2-40B4-BE49-F238E27FC236}">
                  <a16:creationId xmlns:a16="http://schemas.microsoft.com/office/drawing/2014/main" id="{E6AD183B-70D7-81CF-83D9-BFE02C1E0837}"/>
                </a:ext>
              </a:extLst>
            </p:cNvPr>
            <p:cNvGrpSpPr/>
            <p:nvPr/>
          </p:nvGrpSpPr>
          <p:grpSpPr>
            <a:xfrm>
              <a:off x="4139055" y="1036768"/>
              <a:ext cx="713502" cy="372189"/>
              <a:chOff x="3525990" y="922471"/>
              <a:chExt cx="713502" cy="372189"/>
            </a:xfrm>
          </p:grpSpPr>
          <p:cxnSp>
            <p:nvCxnSpPr>
              <p:cNvPr id="56" name="Connecteur droit 55">
                <a:extLst>
                  <a:ext uri="{FF2B5EF4-FFF2-40B4-BE49-F238E27FC236}">
                    <a16:creationId xmlns:a16="http://schemas.microsoft.com/office/drawing/2014/main" id="{A52EAC5B-744F-B325-34ED-81C0A00E414D}"/>
                  </a:ext>
                </a:extLst>
              </p:cNvPr>
              <p:cNvCxnSpPr/>
              <p:nvPr/>
            </p:nvCxnSpPr>
            <p:spPr>
              <a:xfrm flipV="1">
                <a:off x="3525990" y="922471"/>
                <a:ext cx="713502" cy="3721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Connecteur droit 56">
                <a:extLst>
                  <a:ext uri="{FF2B5EF4-FFF2-40B4-BE49-F238E27FC236}">
                    <a16:creationId xmlns:a16="http://schemas.microsoft.com/office/drawing/2014/main" id="{9C496F43-B680-FFA4-4826-9C0FDCE26488}"/>
                  </a:ext>
                </a:extLst>
              </p:cNvPr>
              <p:cNvCxnSpPr>
                <a:cxnSpLocks/>
              </p:cNvCxnSpPr>
              <p:nvPr/>
            </p:nvCxnSpPr>
            <p:spPr>
              <a:xfrm>
                <a:off x="3612580" y="1171549"/>
                <a:ext cx="173180" cy="35542"/>
              </a:xfrm>
              <a:prstGeom prst="line">
                <a:avLst/>
              </a:prstGeom>
              <a:ln w="38100">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58" name="Groupe 57">
              <a:extLst>
                <a:ext uri="{FF2B5EF4-FFF2-40B4-BE49-F238E27FC236}">
                  <a16:creationId xmlns:a16="http://schemas.microsoft.com/office/drawing/2014/main" id="{2040E59A-0CDC-34DE-4156-3FDEE6B185F2}"/>
                </a:ext>
              </a:extLst>
            </p:cNvPr>
            <p:cNvGrpSpPr/>
            <p:nvPr/>
          </p:nvGrpSpPr>
          <p:grpSpPr>
            <a:xfrm>
              <a:off x="4343410" y="1074867"/>
              <a:ext cx="713502" cy="372189"/>
              <a:chOff x="3525990" y="922471"/>
              <a:chExt cx="713502" cy="372189"/>
            </a:xfrm>
          </p:grpSpPr>
          <p:cxnSp>
            <p:nvCxnSpPr>
              <p:cNvPr id="59" name="Connecteur droit 58">
                <a:extLst>
                  <a:ext uri="{FF2B5EF4-FFF2-40B4-BE49-F238E27FC236}">
                    <a16:creationId xmlns:a16="http://schemas.microsoft.com/office/drawing/2014/main" id="{9A85293F-2F8C-F68F-3DD4-EBA2479E7675}"/>
                  </a:ext>
                </a:extLst>
              </p:cNvPr>
              <p:cNvCxnSpPr/>
              <p:nvPr/>
            </p:nvCxnSpPr>
            <p:spPr>
              <a:xfrm flipV="1">
                <a:off x="3525990" y="922471"/>
                <a:ext cx="713502" cy="3721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Connecteur droit 59">
                <a:extLst>
                  <a:ext uri="{FF2B5EF4-FFF2-40B4-BE49-F238E27FC236}">
                    <a16:creationId xmlns:a16="http://schemas.microsoft.com/office/drawing/2014/main" id="{A0CE4A57-5CD1-E4CB-803A-E85FFB7FCE03}"/>
                  </a:ext>
                </a:extLst>
              </p:cNvPr>
              <p:cNvCxnSpPr>
                <a:cxnSpLocks/>
              </p:cNvCxnSpPr>
              <p:nvPr/>
            </p:nvCxnSpPr>
            <p:spPr>
              <a:xfrm>
                <a:off x="3612580" y="1171549"/>
                <a:ext cx="173180" cy="35542"/>
              </a:xfrm>
              <a:prstGeom prst="line">
                <a:avLst/>
              </a:prstGeom>
              <a:ln w="38100">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1" name="Groupe 60">
              <a:extLst>
                <a:ext uri="{FF2B5EF4-FFF2-40B4-BE49-F238E27FC236}">
                  <a16:creationId xmlns:a16="http://schemas.microsoft.com/office/drawing/2014/main" id="{DD04D9B8-B4A2-C22F-1581-FE4C6EED0DB2}"/>
                </a:ext>
              </a:extLst>
            </p:cNvPr>
            <p:cNvGrpSpPr/>
            <p:nvPr/>
          </p:nvGrpSpPr>
          <p:grpSpPr>
            <a:xfrm>
              <a:off x="4547765" y="1112966"/>
              <a:ext cx="713502" cy="372189"/>
              <a:chOff x="3525990" y="922471"/>
              <a:chExt cx="713502" cy="372189"/>
            </a:xfrm>
          </p:grpSpPr>
          <p:cxnSp>
            <p:nvCxnSpPr>
              <p:cNvPr id="62" name="Connecteur droit 61">
                <a:extLst>
                  <a:ext uri="{FF2B5EF4-FFF2-40B4-BE49-F238E27FC236}">
                    <a16:creationId xmlns:a16="http://schemas.microsoft.com/office/drawing/2014/main" id="{19865AD1-5CAA-E879-E8F6-02741B81E15B}"/>
                  </a:ext>
                </a:extLst>
              </p:cNvPr>
              <p:cNvCxnSpPr/>
              <p:nvPr/>
            </p:nvCxnSpPr>
            <p:spPr>
              <a:xfrm flipV="1">
                <a:off x="3525990" y="922471"/>
                <a:ext cx="713502" cy="3721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ADC5A123-DD7F-8AF7-AAC1-D93FA77796A6}"/>
                  </a:ext>
                </a:extLst>
              </p:cNvPr>
              <p:cNvCxnSpPr>
                <a:cxnSpLocks/>
              </p:cNvCxnSpPr>
              <p:nvPr/>
            </p:nvCxnSpPr>
            <p:spPr>
              <a:xfrm>
                <a:off x="3612580" y="1171549"/>
                <a:ext cx="173180" cy="35542"/>
              </a:xfrm>
              <a:prstGeom prst="line">
                <a:avLst/>
              </a:prstGeom>
              <a:ln w="38100">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4" name="Groupe 63">
              <a:extLst>
                <a:ext uri="{FF2B5EF4-FFF2-40B4-BE49-F238E27FC236}">
                  <a16:creationId xmlns:a16="http://schemas.microsoft.com/office/drawing/2014/main" id="{D1C04101-5D8D-80F6-CF34-C4979AB8E8C6}"/>
                </a:ext>
              </a:extLst>
            </p:cNvPr>
            <p:cNvGrpSpPr/>
            <p:nvPr/>
          </p:nvGrpSpPr>
          <p:grpSpPr>
            <a:xfrm>
              <a:off x="4752120" y="1151065"/>
              <a:ext cx="713502" cy="372189"/>
              <a:chOff x="3525990" y="922471"/>
              <a:chExt cx="713502" cy="372189"/>
            </a:xfrm>
          </p:grpSpPr>
          <p:cxnSp>
            <p:nvCxnSpPr>
              <p:cNvPr id="65" name="Connecteur droit 64">
                <a:extLst>
                  <a:ext uri="{FF2B5EF4-FFF2-40B4-BE49-F238E27FC236}">
                    <a16:creationId xmlns:a16="http://schemas.microsoft.com/office/drawing/2014/main" id="{F28B9D75-B243-B25B-D53E-21C078744409}"/>
                  </a:ext>
                </a:extLst>
              </p:cNvPr>
              <p:cNvCxnSpPr/>
              <p:nvPr/>
            </p:nvCxnSpPr>
            <p:spPr>
              <a:xfrm flipV="1">
                <a:off x="3525990" y="922471"/>
                <a:ext cx="713502" cy="3721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62714B4D-0C25-43F0-F02E-1654F0E7B3D8}"/>
                  </a:ext>
                </a:extLst>
              </p:cNvPr>
              <p:cNvCxnSpPr>
                <a:cxnSpLocks/>
              </p:cNvCxnSpPr>
              <p:nvPr/>
            </p:nvCxnSpPr>
            <p:spPr>
              <a:xfrm>
                <a:off x="3612580" y="1171549"/>
                <a:ext cx="173180" cy="35542"/>
              </a:xfrm>
              <a:prstGeom prst="line">
                <a:avLst/>
              </a:prstGeom>
              <a:ln w="38100">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7" name="Groupe 66">
              <a:extLst>
                <a:ext uri="{FF2B5EF4-FFF2-40B4-BE49-F238E27FC236}">
                  <a16:creationId xmlns:a16="http://schemas.microsoft.com/office/drawing/2014/main" id="{F64844F8-6CD9-35E7-94AB-141570B8C4C7}"/>
                </a:ext>
              </a:extLst>
            </p:cNvPr>
            <p:cNvGrpSpPr/>
            <p:nvPr/>
          </p:nvGrpSpPr>
          <p:grpSpPr>
            <a:xfrm>
              <a:off x="5095022" y="1218652"/>
              <a:ext cx="713502" cy="372189"/>
              <a:chOff x="3525990" y="922471"/>
              <a:chExt cx="713502" cy="372189"/>
            </a:xfrm>
          </p:grpSpPr>
          <p:cxnSp>
            <p:nvCxnSpPr>
              <p:cNvPr id="68" name="Connecteur droit 67">
                <a:extLst>
                  <a:ext uri="{FF2B5EF4-FFF2-40B4-BE49-F238E27FC236}">
                    <a16:creationId xmlns:a16="http://schemas.microsoft.com/office/drawing/2014/main" id="{0C33441D-5344-7AE7-9317-450FABDBD20C}"/>
                  </a:ext>
                </a:extLst>
              </p:cNvPr>
              <p:cNvCxnSpPr/>
              <p:nvPr/>
            </p:nvCxnSpPr>
            <p:spPr>
              <a:xfrm flipV="1">
                <a:off x="3525990" y="922471"/>
                <a:ext cx="713502" cy="3721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58E1EA85-4D43-83B7-8983-BA7F4DDBB9CC}"/>
                  </a:ext>
                </a:extLst>
              </p:cNvPr>
              <p:cNvCxnSpPr>
                <a:cxnSpLocks/>
              </p:cNvCxnSpPr>
              <p:nvPr/>
            </p:nvCxnSpPr>
            <p:spPr>
              <a:xfrm>
                <a:off x="3612580" y="1171549"/>
                <a:ext cx="173180" cy="35542"/>
              </a:xfrm>
              <a:prstGeom prst="line">
                <a:avLst/>
              </a:prstGeom>
              <a:ln w="38100">
                <a:solidFill>
                  <a:srgbClr val="FF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grpSp>
        <p:nvGrpSpPr>
          <p:cNvPr id="99" name="Groupe 98">
            <a:extLst>
              <a:ext uri="{FF2B5EF4-FFF2-40B4-BE49-F238E27FC236}">
                <a16:creationId xmlns:a16="http://schemas.microsoft.com/office/drawing/2014/main" id="{DFA794C7-07A5-C825-B6D5-AFEA387A0A74}"/>
              </a:ext>
            </a:extLst>
          </p:cNvPr>
          <p:cNvGrpSpPr/>
          <p:nvPr/>
        </p:nvGrpSpPr>
        <p:grpSpPr>
          <a:xfrm>
            <a:off x="8858714" y="231734"/>
            <a:ext cx="633845" cy="881232"/>
            <a:chOff x="9144000" y="654627"/>
            <a:chExt cx="633845" cy="881232"/>
          </a:xfrm>
        </p:grpSpPr>
        <p:sp>
          <p:nvSpPr>
            <p:cNvPr id="96" name="Rectangle 95">
              <a:extLst>
                <a:ext uri="{FF2B5EF4-FFF2-40B4-BE49-F238E27FC236}">
                  <a16:creationId xmlns:a16="http://schemas.microsoft.com/office/drawing/2014/main" id="{67FCB584-58E0-F5B6-1FE8-5F9A0CE2D3E5}"/>
                </a:ext>
              </a:extLst>
            </p:cNvPr>
            <p:cNvSpPr/>
            <p:nvPr/>
          </p:nvSpPr>
          <p:spPr>
            <a:xfrm>
              <a:off x="9144000" y="654627"/>
              <a:ext cx="633845" cy="8812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Ellipse 96">
              <a:extLst>
                <a:ext uri="{FF2B5EF4-FFF2-40B4-BE49-F238E27FC236}">
                  <a16:creationId xmlns:a16="http://schemas.microsoft.com/office/drawing/2014/main" id="{19E6295A-6D29-DAB6-9DAC-88BCBC72ABAA}"/>
                </a:ext>
              </a:extLst>
            </p:cNvPr>
            <p:cNvSpPr/>
            <p:nvPr/>
          </p:nvSpPr>
          <p:spPr>
            <a:xfrm>
              <a:off x="9264215" y="1036768"/>
              <a:ext cx="415574" cy="42528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8" name="Ellipse 97">
              <a:extLst>
                <a:ext uri="{FF2B5EF4-FFF2-40B4-BE49-F238E27FC236}">
                  <a16:creationId xmlns:a16="http://schemas.microsoft.com/office/drawing/2014/main" id="{00BB56FF-5725-658A-0297-6661B2C51DEB}"/>
                </a:ext>
              </a:extLst>
            </p:cNvPr>
            <p:cNvSpPr/>
            <p:nvPr/>
          </p:nvSpPr>
          <p:spPr>
            <a:xfrm>
              <a:off x="9386637" y="737805"/>
              <a:ext cx="170730" cy="17472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00" name="Groupe 99">
            <a:extLst>
              <a:ext uri="{FF2B5EF4-FFF2-40B4-BE49-F238E27FC236}">
                <a16:creationId xmlns:a16="http://schemas.microsoft.com/office/drawing/2014/main" id="{1CAB6E13-35B2-B5FB-4A21-1F1DB2AAA74E}"/>
              </a:ext>
            </a:extLst>
          </p:cNvPr>
          <p:cNvGrpSpPr/>
          <p:nvPr/>
        </p:nvGrpSpPr>
        <p:grpSpPr>
          <a:xfrm>
            <a:off x="9744930" y="227333"/>
            <a:ext cx="633845" cy="881232"/>
            <a:chOff x="9144000" y="654627"/>
            <a:chExt cx="633845" cy="881232"/>
          </a:xfrm>
        </p:grpSpPr>
        <p:sp>
          <p:nvSpPr>
            <p:cNvPr id="101" name="Rectangle 100">
              <a:extLst>
                <a:ext uri="{FF2B5EF4-FFF2-40B4-BE49-F238E27FC236}">
                  <a16:creationId xmlns:a16="http://schemas.microsoft.com/office/drawing/2014/main" id="{60FCB865-14C9-CEB1-A84D-FC3FD0E7551D}"/>
                </a:ext>
              </a:extLst>
            </p:cNvPr>
            <p:cNvSpPr/>
            <p:nvPr/>
          </p:nvSpPr>
          <p:spPr>
            <a:xfrm>
              <a:off x="9144000" y="654627"/>
              <a:ext cx="633845" cy="8812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Ellipse 101">
              <a:extLst>
                <a:ext uri="{FF2B5EF4-FFF2-40B4-BE49-F238E27FC236}">
                  <a16:creationId xmlns:a16="http://schemas.microsoft.com/office/drawing/2014/main" id="{48C21FD7-9A02-0304-F6CF-515EEB356FF6}"/>
                </a:ext>
              </a:extLst>
            </p:cNvPr>
            <p:cNvSpPr/>
            <p:nvPr/>
          </p:nvSpPr>
          <p:spPr>
            <a:xfrm>
              <a:off x="9264215" y="1036768"/>
              <a:ext cx="415574" cy="42528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Ellipse 102">
              <a:extLst>
                <a:ext uri="{FF2B5EF4-FFF2-40B4-BE49-F238E27FC236}">
                  <a16:creationId xmlns:a16="http://schemas.microsoft.com/office/drawing/2014/main" id="{4ED81092-C7B5-36D3-C665-79D7226C17BE}"/>
                </a:ext>
              </a:extLst>
            </p:cNvPr>
            <p:cNvSpPr/>
            <p:nvPr/>
          </p:nvSpPr>
          <p:spPr>
            <a:xfrm>
              <a:off x="9386637" y="737805"/>
              <a:ext cx="170730" cy="17472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105" name="Connecteur droit avec flèche 104">
            <a:extLst>
              <a:ext uri="{FF2B5EF4-FFF2-40B4-BE49-F238E27FC236}">
                <a16:creationId xmlns:a16="http://schemas.microsoft.com/office/drawing/2014/main" id="{2ED17EA0-7162-7077-C3AF-0A269FD67766}"/>
              </a:ext>
            </a:extLst>
          </p:cNvPr>
          <p:cNvCxnSpPr>
            <a:cxnSpLocks/>
            <a:stCxn id="21" idx="2"/>
            <a:endCxn id="101" idx="1"/>
          </p:cNvCxnSpPr>
          <p:nvPr/>
        </p:nvCxnSpPr>
        <p:spPr>
          <a:xfrm>
            <a:off x="6951531" y="656382"/>
            <a:ext cx="2793399" cy="1156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Connecteur droit avec flèche 105">
            <a:extLst>
              <a:ext uri="{FF2B5EF4-FFF2-40B4-BE49-F238E27FC236}">
                <a16:creationId xmlns:a16="http://schemas.microsoft.com/office/drawing/2014/main" id="{3C78F6DE-43A1-124D-FD99-94754CBDBDA6}"/>
              </a:ext>
            </a:extLst>
          </p:cNvPr>
          <p:cNvCxnSpPr>
            <a:cxnSpLocks/>
          </p:cNvCxnSpPr>
          <p:nvPr/>
        </p:nvCxnSpPr>
        <p:spPr>
          <a:xfrm>
            <a:off x="6782358" y="797861"/>
            <a:ext cx="2076356" cy="35043"/>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15" name="Rectangle 114">
            <a:extLst>
              <a:ext uri="{FF2B5EF4-FFF2-40B4-BE49-F238E27FC236}">
                <a16:creationId xmlns:a16="http://schemas.microsoft.com/office/drawing/2014/main" id="{01F64203-A7BC-B7A4-F266-CBA23B803C32}"/>
              </a:ext>
            </a:extLst>
          </p:cNvPr>
          <p:cNvSpPr/>
          <p:nvPr/>
        </p:nvSpPr>
        <p:spPr>
          <a:xfrm>
            <a:off x="9165833" y="1590840"/>
            <a:ext cx="1512095" cy="2281507"/>
          </a:xfrm>
          <a:prstGeom prst="rect">
            <a:avLst/>
          </a:prstGeom>
          <a:blipFill dpi="0" rotWithShape="1">
            <a:blip r:embed="rId2">
              <a:alphaModFix amt="34391"/>
            </a:blip>
            <a:srcRec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4" name="Image 113" descr="Une image contenant boîtier&#10;&#10;Description générée automatiquement">
            <a:extLst>
              <a:ext uri="{FF2B5EF4-FFF2-40B4-BE49-F238E27FC236}">
                <a16:creationId xmlns:a16="http://schemas.microsoft.com/office/drawing/2014/main" id="{F7340217-4644-3965-E36E-2637364DA856}"/>
              </a:ext>
            </a:extLst>
          </p:cNvPr>
          <p:cNvPicPr>
            <a:picLocks noChangeAspect="1"/>
          </p:cNvPicPr>
          <p:nvPr/>
        </p:nvPicPr>
        <p:blipFill>
          <a:blip r:embed="rId3"/>
          <a:stretch>
            <a:fillRect/>
          </a:stretch>
        </p:blipFill>
        <p:spPr>
          <a:xfrm>
            <a:off x="9518478" y="1720377"/>
            <a:ext cx="693334" cy="607224"/>
          </a:xfrm>
          <a:prstGeom prst="rect">
            <a:avLst/>
          </a:prstGeom>
        </p:spPr>
      </p:pic>
      <p:cxnSp>
        <p:nvCxnSpPr>
          <p:cNvPr id="117" name="Connecteur droit avec flèche 116">
            <a:extLst>
              <a:ext uri="{FF2B5EF4-FFF2-40B4-BE49-F238E27FC236}">
                <a16:creationId xmlns:a16="http://schemas.microsoft.com/office/drawing/2014/main" id="{9F6AB7B6-7929-3A54-300D-B3D7150503D1}"/>
              </a:ext>
            </a:extLst>
          </p:cNvPr>
          <p:cNvCxnSpPr>
            <a:stCxn id="20" idx="2"/>
          </p:cNvCxnSpPr>
          <p:nvPr/>
        </p:nvCxnSpPr>
        <p:spPr>
          <a:xfrm>
            <a:off x="7339458" y="1143036"/>
            <a:ext cx="2179020" cy="69791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18" name="Image 117" descr="Une image contenant boîtier&#10;&#10;Description générée automatiquement">
            <a:extLst>
              <a:ext uri="{FF2B5EF4-FFF2-40B4-BE49-F238E27FC236}">
                <a16:creationId xmlns:a16="http://schemas.microsoft.com/office/drawing/2014/main" id="{EC67DC02-8F49-8F60-72BB-F1EBEC3CD1A5}"/>
              </a:ext>
            </a:extLst>
          </p:cNvPr>
          <p:cNvPicPr>
            <a:picLocks noChangeAspect="1"/>
          </p:cNvPicPr>
          <p:nvPr/>
        </p:nvPicPr>
        <p:blipFill>
          <a:blip r:embed="rId3"/>
          <a:stretch>
            <a:fillRect/>
          </a:stretch>
        </p:blipFill>
        <p:spPr>
          <a:xfrm>
            <a:off x="9598783" y="2280406"/>
            <a:ext cx="693334" cy="607224"/>
          </a:xfrm>
          <a:prstGeom prst="rect">
            <a:avLst/>
          </a:prstGeom>
        </p:spPr>
      </p:pic>
      <p:cxnSp>
        <p:nvCxnSpPr>
          <p:cNvPr id="119" name="Connecteur droit avec flèche 118">
            <a:extLst>
              <a:ext uri="{FF2B5EF4-FFF2-40B4-BE49-F238E27FC236}">
                <a16:creationId xmlns:a16="http://schemas.microsoft.com/office/drawing/2014/main" id="{1EFFF6BB-59A8-3C9D-7690-46D8F694E76B}"/>
              </a:ext>
            </a:extLst>
          </p:cNvPr>
          <p:cNvCxnSpPr>
            <a:cxnSpLocks/>
          </p:cNvCxnSpPr>
          <p:nvPr/>
        </p:nvCxnSpPr>
        <p:spPr>
          <a:xfrm>
            <a:off x="7379914" y="1455925"/>
            <a:ext cx="2365016" cy="9796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21" name="Image 120" descr="Une image contenant boîtier&#10;&#10;Description générée automatiquement">
            <a:extLst>
              <a:ext uri="{FF2B5EF4-FFF2-40B4-BE49-F238E27FC236}">
                <a16:creationId xmlns:a16="http://schemas.microsoft.com/office/drawing/2014/main" id="{C582C6B2-0C3F-2D73-70D0-4F3F82AC84F1}"/>
              </a:ext>
            </a:extLst>
          </p:cNvPr>
          <p:cNvPicPr>
            <a:picLocks noChangeAspect="1"/>
          </p:cNvPicPr>
          <p:nvPr/>
        </p:nvPicPr>
        <p:blipFill>
          <a:blip r:embed="rId3"/>
          <a:stretch>
            <a:fillRect/>
          </a:stretch>
        </p:blipFill>
        <p:spPr>
          <a:xfrm>
            <a:off x="9598783" y="2976784"/>
            <a:ext cx="693334" cy="607224"/>
          </a:xfrm>
          <a:prstGeom prst="rect">
            <a:avLst/>
          </a:prstGeom>
        </p:spPr>
      </p:pic>
      <p:cxnSp>
        <p:nvCxnSpPr>
          <p:cNvPr id="122" name="Connecteur droit avec flèche 121">
            <a:extLst>
              <a:ext uri="{FF2B5EF4-FFF2-40B4-BE49-F238E27FC236}">
                <a16:creationId xmlns:a16="http://schemas.microsoft.com/office/drawing/2014/main" id="{1D3D0537-8448-D2DF-B11E-C09E9F9F9123}"/>
              </a:ext>
            </a:extLst>
          </p:cNvPr>
          <p:cNvCxnSpPr>
            <a:cxnSpLocks/>
          </p:cNvCxnSpPr>
          <p:nvPr/>
        </p:nvCxnSpPr>
        <p:spPr>
          <a:xfrm>
            <a:off x="7446524" y="1743970"/>
            <a:ext cx="2296322" cy="138355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25" name="Image 124">
            <a:extLst>
              <a:ext uri="{FF2B5EF4-FFF2-40B4-BE49-F238E27FC236}">
                <a16:creationId xmlns:a16="http://schemas.microsoft.com/office/drawing/2014/main" id="{C662509D-8EE7-FDB7-E0AD-5D012498FD82}"/>
              </a:ext>
            </a:extLst>
          </p:cNvPr>
          <p:cNvPicPr>
            <a:picLocks noChangeAspect="1"/>
          </p:cNvPicPr>
          <p:nvPr/>
        </p:nvPicPr>
        <p:blipFill>
          <a:blip r:embed="rId4"/>
          <a:stretch>
            <a:fillRect/>
          </a:stretch>
        </p:blipFill>
        <p:spPr>
          <a:xfrm>
            <a:off x="8928561" y="4767240"/>
            <a:ext cx="3108148" cy="794345"/>
          </a:xfrm>
          <a:prstGeom prst="rect">
            <a:avLst/>
          </a:prstGeom>
        </p:spPr>
      </p:pic>
      <p:cxnSp>
        <p:nvCxnSpPr>
          <p:cNvPr id="126" name="Connecteur droit avec flèche 125">
            <a:extLst>
              <a:ext uri="{FF2B5EF4-FFF2-40B4-BE49-F238E27FC236}">
                <a16:creationId xmlns:a16="http://schemas.microsoft.com/office/drawing/2014/main" id="{2AED1D41-A53A-72AD-1C42-FA81A213F8B2}"/>
              </a:ext>
            </a:extLst>
          </p:cNvPr>
          <p:cNvCxnSpPr>
            <a:cxnSpLocks/>
          </p:cNvCxnSpPr>
          <p:nvPr/>
        </p:nvCxnSpPr>
        <p:spPr>
          <a:xfrm>
            <a:off x="8167258" y="4452848"/>
            <a:ext cx="1104823" cy="437503"/>
          </a:xfrm>
          <a:prstGeom prst="straightConnector1">
            <a:avLst/>
          </a:prstGeom>
          <a:ln w="28575">
            <a:solidFill>
              <a:srgbClr val="FC29ED"/>
            </a:solidFill>
            <a:tailEnd type="triangle"/>
          </a:ln>
        </p:spPr>
        <p:style>
          <a:lnRef idx="1">
            <a:schemeClr val="accent1"/>
          </a:lnRef>
          <a:fillRef idx="0">
            <a:schemeClr val="accent1"/>
          </a:fillRef>
          <a:effectRef idx="0">
            <a:schemeClr val="accent1"/>
          </a:effectRef>
          <a:fontRef idx="minor">
            <a:schemeClr val="tx1"/>
          </a:fontRef>
        </p:style>
      </p:cxnSp>
      <p:sp>
        <p:nvSpPr>
          <p:cNvPr id="128" name="ZoneTexte 127">
            <a:extLst>
              <a:ext uri="{FF2B5EF4-FFF2-40B4-BE49-F238E27FC236}">
                <a16:creationId xmlns:a16="http://schemas.microsoft.com/office/drawing/2014/main" id="{08E8FCF6-88B8-1DF1-04D3-49F3612215BD}"/>
              </a:ext>
            </a:extLst>
          </p:cNvPr>
          <p:cNvSpPr txBox="1"/>
          <p:nvPr/>
        </p:nvSpPr>
        <p:spPr>
          <a:xfrm>
            <a:off x="10677928" y="553139"/>
            <a:ext cx="668773" cy="369332"/>
          </a:xfrm>
          <a:prstGeom prst="rect">
            <a:avLst/>
          </a:prstGeom>
          <a:noFill/>
        </p:spPr>
        <p:txBody>
          <a:bodyPr wrap="none" rtlCol="0">
            <a:spAutoFit/>
          </a:bodyPr>
          <a:lstStyle/>
          <a:p>
            <a:r>
              <a:rPr lang="fr-FR" dirty="0"/>
              <a:t>Face</a:t>
            </a:r>
          </a:p>
        </p:txBody>
      </p:sp>
      <p:sp>
        <p:nvSpPr>
          <p:cNvPr id="129" name="ZoneTexte 128">
            <a:extLst>
              <a:ext uri="{FF2B5EF4-FFF2-40B4-BE49-F238E27FC236}">
                <a16:creationId xmlns:a16="http://schemas.microsoft.com/office/drawing/2014/main" id="{E1A0B354-563F-C9FA-E945-386950090BA2}"/>
              </a:ext>
            </a:extLst>
          </p:cNvPr>
          <p:cNvSpPr txBox="1"/>
          <p:nvPr/>
        </p:nvSpPr>
        <p:spPr>
          <a:xfrm>
            <a:off x="10855256" y="2287807"/>
            <a:ext cx="1042918" cy="923330"/>
          </a:xfrm>
          <a:prstGeom prst="rect">
            <a:avLst/>
          </a:prstGeom>
          <a:noFill/>
        </p:spPr>
        <p:txBody>
          <a:bodyPr wrap="square" rtlCol="0">
            <a:spAutoFit/>
          </a:bodyPr>
          <a:lstStyle/>
          <a:p>
            <a:r>
              <a:rPr lang="fr-FR" dirty="0"/>
              <a:t>Retour de scène</a:t>
            </a:r>
          </a:p>
        </p:txBody>
      </p:sp>
      <p:sp>
        <p:nvSpPr>
          <p:cNvPr id="130" name="ZoneTexte 129">
            <a:extLst>
              <a:ext uri="{FF2B5EF4-FFF2-40B4-BE49-F238E27FC236}">
                <a16:creationId xmlns:a16="http://schemas.microsoft.com/office/drawing/2014/main" id="{C3B832E9-3525-E87C-0F64-1100A6CE25EA}"/>
              </a:ext>
            </a:extLst>
          </p:cNvPr>
          <p:cNvSpPr txBox="1"/>
          <p:nvPr/>
        </p:nvSpPr>
        <p:spPr>
          <a:xfrm>
            <a:off x="11293578" y="4425378"/>
            <a:ext cx="1042918" cy="369332"/>
          </a:xfrm>
          <a:prstGeom prst="rect">
            <a:avLst/>
          </a:prstGeom>
          <a:noFill/>
        </p:spPr>
        <p:txBody>
          <a:bodyPr wrap="square" rtlCol="0">
            <a:spAutoFit/>
          </a:bodyPr>
          <a:lstStyle/>
          <a:p>
            <a:r>
              <a:rPr lang="fr-FR" dirty="0"/>
              <a:t>Effets</a:t>
            </a:r>
          </a:p>
        </p:txBody>
      </p:sp>
      <p:sp>
        <p:nvSpPr>
          <p:cNvPr id="131" name="ZoneTexte 130">
            <a:extLst>
              <a:ext uri="{FF2B5EF4-FFF2-40B4-BE49-F238E27FC236}">
                <a16:creationId xmlns:a16="http://schemas.microsoft.com/office/drawing/2014/main" id="{85AC9F41-867E-BD62-179C-A72CDD14F404}"/>
              </a:ext>
            </a:extLst>
          </p:cNvPr>
          <p:cNvSpPr txBox="1"/>
          <p:nvPr/>
        </p:nvSpPr>
        <p:spPr>
          <a:xfrm>
            <a:off x="182573" y="2340365"/>
            <a:ext cx="3216714" cy="2308324"/>
          </a:xfrm>
          <a:prstGeom prst="rect">
            <a:avLst/>
          </a:prstGeom>
          <a:noFill/>
        </p:spPr>
        <p:txBody>
          <a:bodyPr wrap="none" rtlCol="0">
            <a:spAutoFit/>
          </a:bodyPr>
          <a:lstStyle/>
          <a:p>
            <a:r>
              <a:rPr lang="fr-FR" sz="3600" dirty="0">
                <a:latin typeface="Avenir Next Condensed" panose="020B0506020202020204" pitchFamily="34" charset="0"/>
              </a:rPr>
              <a:t>Les 17   “consoles “</a:t>
            </a:r>
          </a:p>
          <a:p>
            <a:endParaRPr lang="fr-FR" sz="3600" dirty="0">
              <a:latin typeface="Avenir Next Condensed" panose="020B0506020202020204" pitchFamily="34" charset="0"/>
            </a:endParaRPr>
          </a:p>
          <a:p>
            <a:r>
              <a:rPr lang="fr-FR" sz="3600" dirty="0">
                <a:latin typeface="Avenir Next Condensed" panose="020B0506020202020204" pitchFamily="34" charset="0"/>
              </a:rPr>
              <a:t>16 mix/bus mono</a:t>
            </a:r>
          </a:p>
          <a:p>
            <a:r>
              <a:rPr lang="fr-FR" sz="3600" dirty="0">
                <a:latin typeface="Avenir Next Condensed" panose="020B0506020202020204" pitchFamily="34" charset="0"/>
              </a:rPr>
              <a:t>1 mix/bus stéréo</a:t>
            </a:r>
          </a:p>
        </p:txBody>
      </p:sp>
    </p:spTree>
    <p:extLst>
      <p:ext uri="{BB962C8B-B14F-4D97-AF65-F5344CB8AC3E}">
        <p14:creationId xmlns:p14="http://schemas.microsoft.com/office/powerpoint/2010/main" val="2577315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0FC67D4-0428-789D-1B69-EAF33EFA741D}"/>
              </a:ext>
            </a:extLst>
          </p:cNvPr>
          <p:cNvSpPr txBox="1"/>
          <p:nvPr/>
        </p:nvSpPr>
        <p:spPr>
          <a:xfrm>
            <a:off x="1000898" y="259491"/>
            <a:ext cx="3116559" cy="584775"/>
          </a:xfrm>
          <a:prstGeom prst="rect">
            <a:avLst/>
          </a:prstGeom>
          <a:noFill/>
        </p:spPr>
        <p:txBody>
          <a:bodyPr wrap="none" rtlCol="0">
            <a:spAutoFit/>
          </a:bodyPr>
          <a:lstStyle/>
          <a:p>
            <a:r>
              <a:rPr lang="fr-FR" sz="3200" dirty="0">
                <a:latin typeface="Avenir Next Condensed" panose="020B0506020202020204" pitchFamily="34" charset="0"/>
              </a:rPr>
              <a:t>Mix Bus /</a:t>
            </a:r>
            <a:r>
              <a:rPr lang="fr-FR" sz="3200" dirty="0" err="1">
                <a:latin typeface="Avenir Next Condensed" panose="020B0506020202020204" pitchFamily="34" charset="0"/>
              </a:rPr>
              <a:t>Sub</a:t>
            </a:r>
            <a:r>
              <a:rPr lang="fr-FR" sz="3200" dirty="0">
                <a:latin typeface="Avenir Next Condensed" panose="020B0506020202020204" pitchFamily="34" charset="0"/>
              </a:rPr>
              <a:t> Group </a:t>
            </a:r>
          </a:p>
        </p:txBody>
      </p:sp>
      <p:cxnSp>
        <p:nvCxnSpPr>
          <p:cNvPr id="4" name="Connecteur droit avec flèche 3">
            <a:extLst>
              <a:ext uri="{FF2B5EF4-FFF2-40B4-BE49-F238E27FC236}">
                <a16:creationId xmlns:a16="http://schemas.microsoft.com/office/drawing/2014/main" id="{4403F210-00F8-A6D6-A269-150204578794}"/>
              </a:ext>
            </a:extLst>
          </p:cNvPr>
          <p:cNvCxnSpPr/>
          <p:nvPr/>
        </p:nvCxnSpPr>
        <p:spPr>
          <a:xfrm>
            <a:off x="1297459"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necteur droit avec flèche 4">
            <a:extLst>
              <a:ext uri="{FF2B5EF4-FFF2-40B4-BE49-F238E27FC236}">
                <a16:creationId xmlns:a16="http://schemas.microsoft.com/office/drawing/2014/main" id="{9D98DD66-78CE-F7CE-4B54-1B280F61A39D}"/>
              </a:ext>
            </a:extLst>
          </p:cNvPr>
          <p:cNvCxnSpPr/>
          <p:nvPr/>
        </p:nvCxnSpPr>
        <p:spPr>
          <a:xfrm>
            <a:off x="1462216"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ACBC74CC-3978-0FAB-A4F3-29EC1BDBD16B}"/>
              </a:ext>
            </a:extLst>
          </p:cNvPr>
          <p:cNvCxnSpPr/>
          <p:nvPr/>
        </p:nvCxnSpPr>
        <p:spPr>
          <a:xfrm>
            <a:off x="1626973"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a:extLst>
              <a:ext uri="{FF2B5EF4-FFF2-40B4-BE49-F238E27FC236}">
                <a16:creationId xmlns:a16="http://schemas.microsoft.com/office/drawing/2014/main" id="{E62DB31A-24F8-93C2-88C9-E0C3F8ADB6CF}"/>
              </a:ext>
            </a:extLst>
          </p:cNvPr>
          <p:cNvCxnSpPr/>
          <p:nvPr/>
        </p:nvCxnSpPr>
        <p:spPr>
          <a:xfrm>
            <a:off x="1791730"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ECC20EAB-FFD2-84D6-E583-69F76349ECD2}"/>
              </a:ext>
            </a:extLst>
          </p:cNvPr>
          <p:cNvCxnSpPr/>
          <p:nvPr/>
        </p:nvCxnSpPr>
        <p:spPr>
          <a:xfrm>
            <a:off x="1956487"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DF4F655C-E470-C4E5-5555-C07B5EBAE1B4}"/>
              </a:ext>
            </a:extLst>
          </p:cNvPr>
          <p:cNvCxnSpPr/>
          <p:nvPr/>
        </p:nvCxnSpPr>
        <p:spPr>
          <a:xfrm>
            <a:off x="2121244"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C25C62D7-1298-0C5B-7359-9300F98492ED}"/>
              </a:ext>
            </a:extLst>
          </p:cNvPr>
          <p:cNvCxnSpPr/>
          <p:nvPr/>
        </p:nvCxnSpPr>
        <p:spPr>
          <a:xfrm>
            <a:off x="2286001"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a:extLst>
              <a:ext uri="{FF2B5EF4-FFF2-40B4-BE49-F238E27FC236}">
                <a16:creationId xmlns:a16="http://schemas.microsoft.com/office/drawing/2014/main" id="{5B7EC876-3725-A161-BD4E-5545126EC621}"/>
              </a:ext>
            </a:extLst>
          </p:cNvPr>
          <p:cNvCxnSpPr/>
          <p:nvPr/>
        </p:nvCxnSpPr>
        <p:spPr>
          <a:xfrm>
            <a:off x="2450758"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07CE3669-904A-5546-0BEC-B9F25A9AFD65}"/>
              </a:ext>
            </a:extLst>
          </p:cNvPr>
          <p:cNvSpPr txBox="1"/>
          <p:nvPr/>
        </p:nvSpPr>
        <p:spPr>
          <a:xfrm>
            <a:off x="3192780" y="3059667"/>
            <a:ext cx="1189749" cy="369332"/>
          </a:xfrm>
          <a:prstGeom prst="rect">
            <a:avLst/>
          </a:prstGeom>
          <a:noFill/>
        </p:spPr>
        <p:txBody>
          <a:bodyPr wrap="none" rtlCol="0">
            <a:spAutoFit/>
          </a:bodyPr>
          <a:lstStyle/>
          <a:p>
            <a:r>
              <a:rPr lang="fr-FR" dirty="0"/>
              <a:t>BUS / MIX</a:t>
            </a:r>
          </a:p>
        </p:txBody>
      </p:sp>
      <p:sp>
        <p:nvSpPr>
          <p:cNvPr id="13" name="ZoneTexte 12">
            <a:extLst>
              <a:ext uri="{FF2B5EF4-FFF2-40B4-BE49-F238E27FC236}">
                <a16:creationId xmlns:a16="http://schemas.microsoft.com/office/drawing/2014/main" id="{F4CF5485-52CE-FDC3-69C8-0FAB9D871F68}"/>
              </a:ext>
            </a:extLst>
          </p:cNvPr>
          <p:cNvSpPr txBox="1"/>
          <p:nvPr/>
        </p:nvSpPr>
        <p:spPr>
          <a:xfrm>
            <a:off x="1120843" y="2041605"/>
            <a:ext cx="962123" cy="369332"/>
          </a:xfrm>
          <a:prstGeom prst="rect">
            <a:avLst/>
          </a:prstGeom>
          <a:noFill/>
        </p:spPr>
        <p:txBody>
          <a:bodyPr wrap="none" rtlCol="0">
            <a:spAutoFit/>
          </a:bodyPr>
          <a:lstStyle/>
          <a:p>
            <a:r>
              <a:rPr lang="fr-FR" dirty="0"/>
              <a:t>Entrées</a:t>
            </a:r>
          </a:p>
        </p:txBody>
      </p:sp>
      <p:cxnSp>
        <p:nvCxnSpPr>
          <p:cNvPr id="15" name="Connecteur droit avec flèche 14">
            <a:extLst>
              <a:ext uri="{FF2B5EF4-FFF2-40B4-BE49-F238E27FC236}">
                <a16:creationId xmlns:a16="http://schemas.microsoft.com/office/drawing/2014/main" id="{12939248-1A38-B35E-C141-3EB931CC3483}"/>
              </a:ext>
            </a:extLst>
          </p:cNvPr>
          <p:cNvCxnSpPr/>
          <p:nvPr/>
        </p:nvCxnSpPr>
        <p:spPr>
          <a:xfrm>
            <a:off x="1149178" y="3428999"/>
            <a:ext cx="3150973" cy="0"/>
          </a:xfrm>
          <a:prstGeom prst="straightConnector1">
            <a:avLst/>
          </a:prstGeom>
          <a:ln w="28575">
            <a:solidFill>
              <a:srgbClr val="FC29ED"/>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603938E4-CB74-EA96-0439-D5C0BD6C2BB6}"/>
              </a:ext>
            </a:extLst>
          </p:cNvPr>
          <p:cNvCxnSpPr/>
          <p:nvPr/>
        </p:nvCxnSpPr>
        <p:spPr>
          <a:xfrm>
            <a:off x="1149178" y="3581399"/>
            <a:ext cx="3150973" cy="0"/>
          </a:xfrm>
          <a:prstGeom prst="straightConnector1">
            <a:avLst/>
          </a:prstGeom>
          <a:ln w="28575">
            <a:solidFill>
              <a:srgbClr val="FC29ED">
                <a:alpha val="74118"/>
              </a:srgbClr>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410A4FD1-36F4-7200-995E-8FF41945DDF2}"/>
              </a:ext>
            </a:extLst>
          </p:cNvPr>
          <p:cNvCxnSpPr/>
          <p:nvPr/>
        </p:nvCxnSpPr>
        <p:spPr>
          <a:xfrm>
            <a:off x="1149178" y="3733799"/>
            <a:ext cx="3150973" cy="0"/>
          </a:xfrm>
          <a:prstGeom prst="straightConnector1">
            <a:avLst/>
          </a:prstGeom>
          <a:ln w="28575">
            <a:solidFill>
              <a:srgbClr val="FC29ED">
                <a:alpha val="49020"/>
              </a:srgbClr>
            </a:solidFill>
            <a:prstDash val="solid"/>
            <a:tailEnd type="triangle"/>
          </a:ln>
          <a:effectLst/>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5D3704E6-357B-40CD-440E-8F782CD7C14E}"/>
              </a:ext>
            </a:extLst>
          </p:cNvPr>
          <p:cNvSpPr txBox="1"/>
          <p:nvPr/>
        </p:nvSpPr>
        <p:spPr>
          <a:xfrm>
            <a:off x="4300151" y="3305888"/>
            <a:ext cx="710451" cy="246221"/>
          </a:xfrm>
          <a:prstGeom prst="rect">
            <a:avLst/>
          </a:prstGeom>
          <a:noFill/>
        </p:spPr>
        <p:txBody>
          <a:bodyPr wrap="none" rtlCol="0">
            <a:spAutoFit/>
          </a:bodyPr>
          <a:lstStyle/>
          <a:p>
            <a:r>
              <a:rPr lang="fr-FR" sz="1000" dirty="0">
                <a:latin typeface="Avenir Next Condensed" panose="020B0506020202020204" pitchFamily="34" charset="0"/>
              </a:rPr>
              <a:t>Envoi à 0db</a:t>
            </a:r>
          </a:p>
        </p:txBody>
      </p:sp>
      <p:sp>
        <p:nvSpPr>
          <p:cNvPr id="19" name="ZoneTexte 18">
            <a:extLst>
              <a:ext uri="{FF2B5EF4-FFF2-40B4-BE49-F238E27FC236}">
                <a16:creationId xmlns:a16="http://schemas.microsoft.com/office/drawing/2014/main" id="{73602BF3-01B9-9DC9-30CC-2BDF7D87408E}"/>
              </a:ext>
            </a:extLst>
          </p:cNvPr>
          <p:cNvSpPr txBox="1"/>
          <p:nvPr/>
        </p:nvSpPr>
        <p:spPr>
          <a:xfrm>
            <a:off x="4305001" y="3452794"/>
            <a:ext cx="800219" cy="246221"/>
          </a:xfrm>
          <a:prstGeom prst="rect">
            <a:avLst/>
          </a:prstGeom>
          <a:noFill/>
        </p:spPr>
        <p:txBody>
          <a:bodyPr wrap="none" rtlCol="0">
            <a:spAutoFit/>
          </a:bodyPr>
          <a:lstStyle/>
          <a:p>
            <a:r>
              <a:rPr lang="fr-FR" sz="1000" dirty="0">
                <a:latin typeface="Avenir Next Condensed" panose="020B0506020202020204" pitchFamily="34" charset="0"/>
              </a:rPr>
              <a:t>Envoi à -10db</a:t>
            </a:r>
          </a:p>
        </p:txBody>
      </p:sp>
      <p:sp>
        <p:nvSpPr>
          <p:cNvPr id="20" name="ZoneTexte 19">
            <a:extLst>
              <a:ext uri="{FF2B5EF4-FFF2-40B4-BE49-F238E27FC236}">
                <a16:creationId xmlns:a16="http://schemas.microsoft.com/office/drawing/2014/main" id="{26D25FAA-7DAB-6D99-FEED-499A43024471}"/>
              </a:ext>
            </a:extLst>
          </p:cNvPr>
          <p:cNvSpPr txBox="1"/>
          <p:nvPr/>
        </p:nvSpPr>
        <p:spPr>
          <a:xfrm>
            <a:off x="4305001" y="3610688"/>
            <a:ext cx="800219" cy="246221"/>
          </a:xfrm>
          <a:prstGeom prst="rect">
            <a:avLst/>
          </a:prstGeom>
          <a:noFill/>
        </p:spPr>
        <p:txBody>
          <a:bodyPr wrap="none" rtlCol="0">
            <a:spAutoFit/>
          </a:bodyPr>
          <a:lstStyle/>
          <a:p>
            <a:r>
              <a:rPr lang="fr-FR" sz="1000" dirty="0">
                <a:latin typeface="Avenir Next Condensed" panose="020B0506020202020204" pitchFamily="34" charset="0"/>
              </a:rPr>
              <a:t>Envoi à -20db</a:t>
            </a:r>
          </a:p>
        </p:txBody>
      </p:sp>
      <p:cxnSp>
        <p:nvCxnSpPr>
          <p:cNvPr id="21" name="Connecteur droit avec flèche 20">
            <a:extLst>
              <a:ext uri="{FF2B5EF4-FFF2-40B4-BE49-F238E27FC236}">
                <a16:creationId xmlns:a16="http://schemas.microsoft.com/office/drawing/2014/main" id="{58A879D8-73DA-B854-6996-76737C5E3375}"/>
              </a:ext>
            </a:extLst>
          </p:cNvPr>
          <p:cNvCxnSpPr/>
          <p:nvPr/>
        </p:nvCxnSpPr>
        <p:spPr>
          <a:xfrm>
            <a:off x="6178864" y="2465628"/>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4352E21D-BECD-22F2-B83A-36ED2A18C70F}"/>
              </a:ext>
            </a:extLst>
          </p:cNvPr>
          <p:cNvCxnSpPr/>
          <p:nvPr/>
        </p:nvCxnSpPr>
        <p:spPr>
          <a:xfrm>
            <a:off x="6343621" y="2465628"/>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CAAA4447-5C57-DFDD-35BB-D35DEE958F4B}"/>
              </a:ext>
            </a:extLst>
          </p:cNvPr>
          <p:cNvCxnSpPr/>
          <p:nvPr/>
        </p:nvCxnSpPr>
        <p:spPr>
          <a:xfrm>
            <a:off x="6508378" y="2465628"/>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772478D1-B620-CC32-0786-E9292415D7E2}"/>
              </a:ext>
            </a:extLst>
          </p:cNvPr>
          <p:cNvCxnSpPr/>
          <p:nvPr/>
        </p:nvCxnSpPr>
        <p:spPr>
          <a:xfrm>
            <a:off x="6673135" y="2465628"/>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B74D6562-FF95-42D3-EF60-7546C4146EDA}"/>
              </a:ext>
            </a:extLst>
          </p:cNvPr>
          <p:cNvCxnSpPr/>
          <p:nvPr/>
        </p:nvCxnSpPr>
        <p:spPr>
          <a:xfrm>
            <a:off x="6837892" y="2465628"/>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F388A4A1-58A4-1020-CDFE-2E08B43209BC}"/>
              </a:ext>
            </a:extLst>
          </p:cNvPr>
          <p:cNvCxnSpPr/>
          <p:nvPr/>
        </p:nvCxnSpPr>
        <p:spPr>
          <a:xfrm>
            <a:off x="7002649" y="2465628"/>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9B02B288-DC8B-9EBC-BD5A-145C58E0F811}"/>
              </a:ext>
            </a:extLst>
          </p:cNvPr>
          <p:cNvCxnSpPr/>
          <p:nvPr/>
        </p:nvCxnSpPr>
        <p:spPr>
          <a:xfrm>
            <a:off x="7167406" y="2465628"/>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72B2CEB5-9B41-E679-90BD-523012B27D19}"/>
              </a:ext>
            </a:extLst>
          </p:cNvPr>
          <p:cNvCxnSpPr/>
          <p:nvPr/>
        </p:nvCxnSpPr>
        <p:spPr>
          <a:xfrm>
            <a:off x="7332163" y="2465628"/>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ZoneTexte 28">
            <a:extLst>
              <a:ext uri="{FF2B5EF4-FFF2-40B4-BE49-F238E27FC236}">
                <a16:creationId xmlns:a16="http://schemas.microsoft.com/office/drawing/2014/main" id="{3719762A-242C-E748-1E61-EE96E8B1AB3E}"/>
              </a:ext>
            </a:extLst>
          </p:cNvPr>
          <p:cNvSpPr txBox="1"/>
          <p:nvPr/>
        </p:nvSpPr>
        <p:spPr>
          <a:xfrm>
            <a:off x="8074185" y="2936555"/>
            <a:ext cx="1653017" cy="369332"/>
          </a:xfrm>
          <a:prstGeom prst="rect">
            <a:avLst/>
          </a:prstGeom>
          <a:noFill/>
        </p:spPr>
        <p:txBody>
          <a:bodyPr wrap="none" rtlCol="0">
            <a:spAutoFit/>
          </a:bodyPr>
          <a:lstStyle/>
          <a:p>
            <a:r>
              <a:rPr lang="fr-FR" dirty="0"/>
              <a:t>Groupes / </a:t>
            </a:r>
            <a:r>
              <a:rPr lang="fr-FR" dirty="0" err="1"/>
              <a:t>Sub</a:t>
            </a:r>
            <a:endParaRPr lang="fr-FR" dirty="0"/>
          </a:p>
        </p:txBody>
      </p:sp>
      <p:sp>
        <p:nvSpPr>
          <p:cNvPr id="30" name="ZoneTexte 29">
            <a:extLst>
              <a:ext uri="{FF2B5EF4-FFF2-40B4-BE49-F238E27FC236}">
                <a16:creationId xmlns:a16="http://schemas.microsoft.com/office/drawing/2014/main" id="{3460E00C-D5AC-5306-1EDE-8EBAC995D7FD}"/>
              </a:ext>
            </a:extLst>
          </p:cNvPr>
          <p:cNvSpPr txBox="1"/>
          <p:nvPr/>
        </p:nvSpPr>
        <p:spPr>
          <a:xfrm>
            <a:off x="6002248" y="1918493"/>
            <a:ext cx="962123" cy="369332"/>
          </a:xfrm>
          <a:prstGeom prst="rect">
            <a:avLst/>
          </a:prstGeom>
          <a:noFill/>
        </p:spPr>
        <p:txBody>
          <a:bodyPr wrap="none" rtlCol="0">
            <a:spAutoFit/>
          </a:bodyPr>
          <a:lstStyle/>
          <a:p>
            <a:r>
              <a:rPr lang="fr-FR" dirty="0"/>
              <a:t>Entrées</a:t>
            </a:r>
          </a:p>
        </p:txBody>
      </p:sp>
      <p:cxnSp>
        <p:nvCxnSpPr>
          <p:cNvPr id="31" name="Connecteur droit avec flèche 30">
            <a:extLst>
              <a:ext uri="{FF2B5EF4-FFF2-40B4-BE49-F238E27FC236}">
                <a16:creationId xmlns:a16="http://schemas.microsoft.com/office/drawing/2014/main" id="{7D91ACCF-1690-29EA-B31E-9E192725048A}"/>
              </a:ext>
            </a:extLst>
          </p:cNvPr>
          <p:cNvCxnSpPr/>
          <p:nvPr/>
        </p:nvCxnSpPr>
        <p:spPr>
          <a:xfrm>
            <a:off x="6030583" y="3305887"/>
            <a:ext cx="3150973" cy="0"/>
          </a:xfrm>
          <a:prstGeom prst="straightConnector1">
            <a:avLst/>
          </a:prstGeom>
          <a:ln w="28575">
            <a:solidFill>
              <a:srgbClr val="FC29ED"/>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32E712D5-B571-D83F-EDB6-4936DA5CF325}"/>
              </a:ext>
            </a:extLst>
          </p:cNvPr>
          <p:cNvCxnSpPr/>
          <p:nvPr/>
        </p:nvCxnSpPr>
        <p:spPr>
          <a:xfrm>
            <a:off x="6030583" y="3458287"/>
            <a:ext cx="3150973" cy="0"/>
          </a:xfrm>
          <a:prstGeom prst="straightConnector1">
            <a:avLst/>
          </a:prstGeom>
          <a:ln w="28575">
            <a:solidFill>
              <a:srgbClr val="FC29ED"/>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4" name="ZoneTexte 33">
            <a:extLst>
              <a:ext uri="{FF2B5EF4-FFF2-40B4-BE49-F238E27FC236}">
                <a16:creationId xmlns:a16="http://schemas.microsoft.com/office/drawing/2014/main" id="{D615D7FC-77E0-FC2B-4A26-67FD2E3D5A2E}"/>
              </a:ext>
            </a:extLst>
          </p:cNvPr>
          <p:cNvSpPr txBox="1"/>
          <p:nvPr/>
        </p:nvSpPr>
        <p:spPr>
          <a:xfrm>
            <a:off x="9196086" y="3304399"/>
            <a:ext cx="1601721" cy="307777"/>
          </a:xfrm>
          <a:prstGeom prst="rect">
            <a:avLst/>
          </a:prstGeom>
          <a:noFill/>
        </p:spPr>
        <p:txBody>
          <a:bodyPr wrap="none" rtlCol="0">
            <a:spAutoFit/>
          </a:bodyPr>
          <a:lstStyle/>
          <a:p>
            <a:r>
              <a:rPr lang="fr-FR" sz="1400" dirty="0">
                <a:latin typeface="Avenir Next Condensed" panose="020B0506020202020204" pitchFamily="34" charset="0"/>
              </a:rPr>
              <a:t>Envoi à 0db = ON/OFF</a:t>
            </a:r>
          </a:p>
        </p:txBody>
      </p:sp>
      <p:cxnSp>
        <p:nvCxnSpPr>
          <p:cNvPr id="37" name="Connecteur droit avec flèche 36">
            <a:extLst>
              <a:ext uri="{FF2B5EF4-FFF2-40B4-BE49-F238E27FC236}">
                <a16:creationId xmlns:a16="http://schemas.microsoft.com/office/drawing/2014/main" id="{6E47B4F7-C49B-C806-0A83-919387ECCE55}"/>
              </a:ext>
            </a:extLst>
          </p:cNvPr>
          <p:cNvCxnSpPr/>
          <p:nvPr/>
        </p:nvCxnSpPr>
        <p:spPr>
          <a:xfrm>
            <a:off x="6059413" y="3623044"/>
            <a:ext cx="3150973" cy="0"/>
          </a:xfrm>
          <a:prstGeom prst="straightConnector1">
            <a:avLst/>
          </a:prstGeom>
          <a:ln w="28575">
            <a:solidFill>
              <a:srgbClr val="FC29ED"/>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DE696855-3283-4AEB-4DDF-7E93E922473C}"/>
              </a:ext>
            </a:extLst>
          </p:cNvPr>
          <p:cNvSpPr txBox="1"/>
          <p:nvPr/>
        </p:nvSpPr>
        <p:spPr>
          <a:xfrm>
            <a:off x="3217811" y="3856909"/>
            <a:ext cx="2427716" cy="1200329"/>
          </a:xfrm>
          <a:prstGeom prst="rect">
            <a:avLst/>
          </a:prstGeom>
          <a:noFill/>
        </p:spPr>
        <p:txBody>
          <a:bodyPr wrap="none" rtlCol="0">
            <a:spAutoFit/>
          </a:bodyPr>
          <a:lstStyle/>
          <a:p>
            <a:r>
              <a:rPr lang="fr-FR" dirty="0">
                <a:latin typeface="Avenir Next Condensed" panose="020B0506020202020204" pitchFamily="34" charset="0"/>
              </a:rPr>
              <a:t>=</a:t>
            </a:r>
          </a:p>
          <a:p>
            <a:r>
              <a:rPr lang="fr-FR" dirty="0">
                <a:latin typeface="Avenir Next Condensed" panose="020B0506020202020204" pitchFamily="34" charset="0"/>
              </a:rPr>
              <a:t>Envoi variable</a:t>
            </a:r>
          </a:p>
          <a:p>
            <a:r>
              <a:rPr lang="fr-FR" dirty="0">
                <a:latin typeface="Avenir Next Condensed" panose="020B0506020202020204" pitchFamily="34" charset="0"/>
              </a:rPr>
              <a:t>Pre ou Post fader</a:t>
            </a:r>
          </a:p>
          <a:p>
            <a:r>
              <a:rPr lang="fr-FR" dirty="0">
                <a:latin typeface="Avenir Next Condensed" panose="020B0506020202020204" pitchFamily="34" charset="0"/>
              </a:rPr>
              <a:t>Ex: des retours ou des effets</a:t>
            </a:r>
          </a:p>
        </p:txBody>
      </p:sp>
      <p:sp>
        <p:nvSpPr>
          <p:cNvPr id="41" name="ZoneTexte 40">
            <a:extLst>
              <a:ext uri="{FF2B5EF4-FFF2-40B4-BE49-F238E27FC236}">
                <a16:creationId xmlns:a16="http://schemas.microsoft.com/office/drawing/2014/main" id="{9D59D585-7A27-EDEA-33B7-512E967EAE34}"/>
              </a:ext>
            </a:extLst>
          </p:cNvPr>
          <p:cNvSpPr txBox="1"/>
          <p:nvPr/>
        </p:nvSpPr>
        <p:spPr>
          <a:xfrm>
            <a:off x="8091152" y="3807594"/>
            <a:ext cx="2841291" cy="1200329"/>
          </a:xfrm>
          <a:prstGeom prst="rect">
            <a:avLst/>
          </a:prstGeom>
          <a:noFill/>
        </p:spPr>
        <p:txBody>
          <a:bodyPr wrap="none" rtlCol="0">
            <a:spAutoFit/>
          </a:bodyPr>
          <a:lstStyle/>
          <a:p>
            <a:r>
              <a:rPr lang="fr-FR" dirty="0">
                <a:latin typeface="Avenir Next Condensed" panose="020B0506020202020204" pitchFamily="34" charset="0"/>
              </a:rPr>
              <a:t>=</a:t>
            </a:r>
          </a:p>
          <a:p>
            <a:r>
              <a:rPr lang="fr-FR" dirty="0">
                <a:latin typeface="Avenir Next Condensed" panose="020B0506020202020204" pitchFamily="34" charset="0"/>
              </a:rPr>
              <a:t>Envoi fixe</a:t>
            </a:r>
          </a:p>
          <a:p>
            <a:r>
              <a:rPr lang="fr-FR" dirty="0">
                <a:latin typeface="Avenir Next Condensed" panose="020B0506020202020204" pitchFamily="34" charset="0"/>
              </a:rPr>
              <a:t>Post fader</a:t>
            </a:r>
          </a:p>
          <a:p>
            <a:r>
              <a:rPr lang="fr-FR" dirty="0">
                <a:latin typeface="Avenir Next Condensed" panose="020B0506020202020204" pitchFamily="34" charset="0"/>
              </a:rPr>
              <a:t>Ex: tous les micros d’une batterie</a:t>
            </a:r>
          </a:p>
        </p:txBody>
      </p:sp>
      <p:grpSp>
        <p:nvGrpSpPr>
          <p:cNvPr id="48" name="Groupe 47">
            <a:extLst>
              <a:ext uri="{FF2B5EF4-FFF2-40B4-BE49-F238E27FC236}">
                <a16:creationId xmlns:a16="http://schemas.microsoft.com/office/drawing/2014/main" id="{B379887B-616D-CA4D-22D4-8BCE3DF84690}"/>
              </a:ext>
            </a:extLst>
          </p:cNvPr>
          <p:cNvGrpSpPr/>
          <p:nvPr/>
        </p:nvGrpSpPr>
        <p:grpSpPr>
          <a:xfrm>
            <a:off x="3336324" y="5375189"/>
            <a:ext cx="444844" cy="432487"/>
            <a:chOff x="3336324" y="5375189"/>
            <a:chExt cx="444844" cy="432487"/>
          </a:xfrm>
        </p:grpSpPr>
        <p:sp>
          <p:nvSpPr>
            <p:cNvPr id="42" name="Ellipse 41">
              <a:extLst>
                <a:ext uri="{FF2B5EF4-FFF2-40B4-BE49-F238E27FC236}">
                  <a16:creationId xmlns:a16="http://schemas.microsoft.com/office/drawing/2014/main" id="{85CB51F2-FC86-A051-02F1-13439BB93A15}"/>
                </a:ext>
              </a:extLst>
            </p:cNvPr>
            <p:cNvSpPr/>
            <p:nvPr/>
          </p:nvSpPr>
          <p:spPr>
            <a:xfrm>
              <a:off x="3336324" y="5375189"/>
              <a:ext cx="444844" cy="43248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4" name="Connecteur droit 43">
              <a:extLst>
                <a:ext uri="{FF2B5EF4-FFF2-40B4-BE49-F238E27FC236}">
                  <a16:creationId xmlns:a16="http://schemas.microsoft.com/office/drawing/2014/main" id="{E3A7C9FF-27AB-D383-2786-66E862CCCDC9}"/>
                </a:ext>
              </a:extLst>
            </p:cNvPr>
            <p:cNvCxnSpPr>
              <a:cxnSpLocks/>
            </p:cNvCxnSpPr>
            <p:nvPr/>
          </p:nvCxnSpPr>
          <p:spPr>
            <a:xfrm flipV="1">
              <a:off x="3595816" y="5375189"/>
              <a:ext cx="185352" cy="210065"/>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2" name="Rectangle 51">
            <a:extLst>
              <a:ext uri="{FF2B5EF4-FFF2-40B4-BE49-F238E27FC236}">
                <a16:creationId xmlns:a16="http://schemas.microsoft.com/office/drawing/2014/main" id="{FB8E46EC-C44E-8FE8-EF2A-146E6A08A462}"/>
              </a:ext>
            </a:extLst>
          </p:cNvPr>
          <p:cNvSpPr/>
          <p:nvPr/>
        </p:nvSpPr>
        <p:spPr>
          <a:xfrm>
            <a:off x="8157520" y="5375189"/>
            <a:ext cx="506627" cy="333632"/>
          </a:xfrm>
          <a:prstGeom prst="rect">
            <a:avLst/>
          </a:prstGeom>
          <a:solidFill>
            <a:schemeClr val="tx1"/>
          </a:solidFill>
          <a:scene3d>
            <a:camera prst="orthographicFront"/>
            <a:lightRig rig="two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bg1"/>
                </a:solidFill>
              </a:rPr>
              <a:t>On</a:t>
            </a:r>
          </a:p>
          <a:p>
            <a:pPr algn="ctr"/>
            <a:r>
              <a:rPr lang="fr-FR" sz="1200" dirty="0">
                <a:solidFill>
                  <a:schemeClr val="bg1"/>
                </a:solidFill>
              </a:rPr>
              <a:t>OFF</a:t>
            </a:r>
          </a:p>
        </p:txBody>
      </p:sp>
    </p:spTree>
    <p:extLst>
      <p:ext uri="{BB962C8B-B14F-4D97-AF65-F5344CB8AC3E}">
        <p14:creationId xmlns:p14="http://schemas.microsoft.com/office/powerpoint/2010/main" val="355214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0FC67D4-0428-789D-1B69-EAF33EFA741D}"/>
              </a:ext>
            </a:extLst>
          </p:cNvPr>
          <p:cNvSpPr txBox="1"/>
          <p:nvPr/>
        </p:nvSpPr>
        <p:spPr>
          <a:xfrm>
            <a:off x="1000898" y="259491"/>
            <a:ext cx="3116559" cy="584775"/>
          </a:xfrm>
          <a:prstGeom prst="rect">
            <a:avLst/>
          </a:prstGeom>
          <a:noFill/>
        </p:spPr>
        <p:txBody>
          <a:bodyPr wrap="none" rtlCol="0">
            <a:spAutoFit/>
          </a:bodyPr>
          <a:lstStyle/>
          <a:p>
            <a:r>
              <a:rPr lang="fr-FR" sz="3200" dirty="0">
                <a:latin typeface="Avenir Next Condensed" panose="020B0506020202020204" pitchFamily="34" charset="0"/>
              </a:rPr>
              <a:t>Mix Bus /</a:t>
            </a:r>
            <a:r>
              <a:rPr lang="fr-FR" sz="3200" dirty="0" err="1">
                <a:latin typeface="Avenir Next Condensed" panose="020B0506020202020204" pitchFamily="34" charset="0"/>
              </a:rPr>
              <a:t>Sub</a:t>
            </a:r>
            <a:r>
              <a:rPr lang="fr-FR" sz="3200" dirty="0">
                <a:latin typeface="Avenir Next Condensed" panose="020B0506020202020204" pitchFamily="34" charset="0"/>
              </a:rPr>
              <a:t> Group </a:t>
            </a:r>
          </a:p>
        </p:txBody>
      </p:sp>
      <p:sp>
        <p:nvSpPr>
          <p:cNvPr id="30" name="ZoneTexte 29">
            <a:extLst>
              <a:ext uri="{FF2B5EF4-FFF2-40B4-BE49-F238E27FC236}">
                <a16:creationId xmlns:a16="http://schemas.microsoft.com/office/drawing/2014/main" id="{3460E00C-D5AC-5306-1EDE-8EBAC995D7FD}"/>
              </a:ext>
            </a:extLst>
          </p:cNvPr>
          <p:cNvSpPr txBox="1"/>
          <p:nvPr/>
        </p:nvSpPr>
        <p:spPr>
          <a:xfrm>
            <a:off x="1000898" y="1117524"/>
            <a:ext cx="784189" cy="369332"/>
          </a:xfrm>
          <a:prstGeom prst="rect">
            <a:avLst/>
          </a:prstGeom>
          <a:noFill/>
        </p:spPr>
        <p:txBody>
          <a:bodyPr wrap="none" rtlCol="0">
            <a:spAutoFit/>
          </a:bodyPr>
          <a:lstStyle/>
          <a:p>
            <a:r>
              <a:rPr lang="fr-FR" dirty="0">
                <a:latin typeface="Avenir Next Condensed" panose="020B0506020202020204" pitchFamily="34" charset="0"/>
              </a:rPr>
              <a:t>Entrées</a:t>
            </a:r>
          </a:p>
        </p:txBody>
      </p:sp>
      <p:grpSp>
        <p:nvGrpSpPr>
          <p:cNvPr id="33" name="Groupe 32">
            <a:extLst>
              <a:ext uri="{FF2B5EF4-FFF2-40B4-BE49-F238E27FC236}">
                <a16:creationId xmlns:a16="http://schemas.microsoft.com/office/drawing/2014/main" id="{7ACF33DE-1D17-F173-6DD8-659567B8E421}"/>
              </a:ext>
            </a:extLst>
          </p:cNvPr>
          <p:cNvGrpSpPr/>
          <p:nvPr/>
        </p:nvGrpSpPr>
        <p:grpSpPr>
          <a:xfrm>
            <a:off x="1136822" y="2717581"/>
            <a:ext cx="370702" cy="2100649"/>
            <a:chOff x="1136822" y="2075935"/>
            <a:chExt cx="370702" cy="2100649"/>
          </a:xfrm>
        </p:grpSpPr>
        <p:sp>
          <p:nvSpPr>
            <p:cNvPr id="3" name="Rectangle 2">
              <a:extLst>
                <a:ext uri="{FF2B5EF4-FFF2-40B4-BE49-F238E27FC236}">
                  <a16:creationId xmlns:a16="http://schemas.microsoft.com/office/drawing/2014/main" id="{F34AC48F-CFF2-C910-3BF2-02F5B0908C23}"/>
                </a:ext>
              </a:extLst>
            </p:cNvPr>
            <p:cNvSpPr/>
            <p:nvPr/>
          </p:nvSpPr>
          <p:spPr>
            <a:xfrm>
              <a:off x="1235676" y="2075935"/>
              <a:ext cx="157316" cy="2100649"/>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6BD0500C-FD30-E90B-661E-DA405005B610}"/>
                </a:ext>
              </a:extLst>
            </p:cNvPr>
            <p:cNvSpPr/>
            <p:nvPr/>
          </p:nvSpPr>
          <p:spPr>
            <a:xfrm>
              <a:off x="1136822" y="2631989"/>
              <a:ext cx="370702" cy="210065"/>
            </a:xfrm>
            <a:prstGeom prst="rect">
              <a:avLst/>
            </a:prstGeom>
            <a:solidFill>
              <a:srgbClr val="7F7F7F"/>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43" name="Groupe 42">
            <a:extLst>
              <a:ext uri="{FF2B5EF4-FFF2-40B4-BE49-F238E27FC236}">
                <a16:creationId xmlns:a16="http://schemas.microsoft.com/office/drawing/2014/main" id="{D3ED5FD6-647C-0B05-18CE-4D8E41ABADCA}"/>
              </a:ext>
            </a:extLst>
          </p:cNvPr>
          <p:cNvGrpSpPr/>
          <p:nvPr/>
        </p:nvGrpSpPr>
        <p:grpSpPr>
          <a:xfrm>
            <a:off x="1777248" y="2724214"/>
            <a:ext cx="370702" cy="2100649"/>
            <a:chOff x="1128983" y="2075935"/>
            <a:chExt cx="370702" cy="2100649"/>
          </a:xfrm>
        </p:grpSpPr>
        <p:sp>
          <p:nvSpPr>
            <p:cNvPr id="45" name="Rectangle 44">
              <a:extLst>
                <a:ext uri="{FF2B5EF4-FFF2-40B4-BE49-F238E27FC236}">
                  <a16:creationId xmlns:a16="http://schemas.microsoft.com/office/drawing/2014/main" id="{0C7D8DD1-934C-4893-44ED-6D0F7D52159B}"/>
                </a:ext>
              </a:extLst>
            </p:cNvPr>
            <p:cNvSpPr/>
            <p:nvPr/>
          </p:nvSpPr>
          <p:spPr>
            <a:xfrm>
              <a:off x="1235676" y="2075935"/>
              <a:ext cx="157316" cy="2100649"/>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4DBA1257-6A2D-D91F-BC60-68DB826AA614}"/>
                </a:ext>
              </a:extLst>
            </p:cNvPr>
            <p:cNvSpPr/>
            <p:nvPr/>
          </p:nvSpPr>
          <p:spPr>
            <a:xfrm>
              <a:off x="1128983" y="2839872"/>
              <a:ext cx="370702" cy="210065"/>
            </a:xfrm>
            <a:prstGeom prst="rect">
              <a:avLst/>
            </a:prstGeom>
            <a:solidFill>
              <a:srgbClr val="7F7F7F"/>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49" name="Groupe 48">
            <a:extLst>
              <a:ext uri="{FF2B5EF4-FFF2-40B4-BE49-F238E27FC236}">
                <a16:creationId xmlns:a16="http://schemas.microsoft.com/office/drawing/2014/main" id="{C10DB480-7AB5-8783-B0E9-6428CAF1E188}"/>
              </a:ext>
            </a:extLst>
          </p:cNvPr>
          <p:cNvGrpSpPr/>
          <p:nvPr/>
        </p:nvGrpSpPr>
        <p:grpSpPr>
          <a:xfrm>
            <a:off x="2417674" y="2724214"/>
            <a:ext cx="370702" cy="2100649"/>
            <a:chOff x="1134430" y="2075935"/>
            <a:chExt cx="370702" cy="2100649"/>
          </a:xfrm>
        </p:grpSpPr>
        <p:sp>
          <p:nvSpPr>
            <p:cNvPr id="50" name="Rectangle 49">
              <a:extLst>
                <a:ext uri="{FF2B5EF4-FFF2-40B4-BE49-F238E27FC236}">
                  <a16:creationId xmlns:a16="http://schemas.microsoft.com/office/drawing/2014/main" id="{91E74EA3-5D2D-866C-D162-F15D1056CC1E}"/>
                </a:ext>
              </a:extLst>
            </p:cNvPr>
            <p:cNvSpPr/>
            <p:nvPr/>
          </p:nvSpPr>
          <p:spPr>
            <a:xfrm>
              <a:off x="1235676" y="2075935"/>
              <a:ext cx="157316" cy="2100649"/>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50">
              <a:extLst>
                <a:ext uri="{FF2B5EF4-FFF2-40B4-BE49-F238E27FC236}">
                  <a16:creationId xmlns:a16="http://schemas.microsoft.com/office/drawing/2014/main" id="{73EE3BD4-836C-2CB4-96E5-5C0A32677AD8}"/>
                </a:ext>
              </a:extLst>
            </p:cNvPr>
            <p:cNvSpPr/>
            <p:nvPr/>
          </p:nvSpPr>
          <p:spPr>
            <a:xfrm>
              <a:off x="1134430" y="2520323"/>
              <a:ext cx="370702" cy="210065"/>
            </a:xfrm>
            <a:prstGeom prst="rect">
              <a:avLst/>
            </a:prstGeom>
            <a:solidFill>
              <a:srgbClr val="7F7F7F"/>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54" name="Groupe 53">
            <a:extLst>
              <a:ext uri="{FF2B5EF4-FFF2-40B4-BE49-F238E27FC236}">
                <a16:creationId xmlns:a16="http://schemas.microsoft.com/office/drawing/2014/main" id="{18FBF95B-0052-2D3B-2C56-4E1523885B98}"/>
              </a:ext>
            </a:extLst>
          </p:cNvPr>
          <p:cNvGrpSpPr/>
          <p:nvPr/>
        </p:nvGrpSpPr>
        <p:grpSpPr>
          <a:xfrm>
            <a:off x="3164793" y="2712542"/>
            <a:ext cx="370702" cy="2100649"/>
            <a:chOff x="1134430" y="2075935"/>
            <a:chExt cx="370702" cy="2100649"/>
          </a:xfrm>
        </p:grpSpPr>
        <p:sp>
          <p:nvSpPr>
            <p:cNvPr id="55" name="Rectangle 54">
              <a:extLst>
                <a:ext uri="{FF2B5EF4-FFF2-40B4-BE49-F238E27FC236}">
                  <a16:creationId xmlns:a16="http://schemas.microsoft.com/office/drawing/2014/main" id="{901022FF-DA63-E7EC-7BE3-1C5CBFC57531}"/>
                </a:ext>
              </a:extLst>
            </p:cNvPr>
            <p:cNvSpPr/>
            <p:nvPr/>
          </p:nvSpPr>
          <p:spPr>
            <a:xfrm>
              <a:off x="1235676" y="2075935"/>
              <a:ext cx="157316" cy="2100649"/>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a:extLst>
                <a:ext uri="{FF2B5EF4-FFF2-40B4-BE49-F238E27FC236}">
                  <a16:creationId xmlns:a16="http://schemas.microsoft.com/office/drawing/2014/main" id="{75E308B9-4D12-C80B-E79D-52ECEC51815A}"/>
                </a:ext>
              </a:extLst>
            </p:cNvPr>
            <p:cNvSpPr/>
            <p:nvPr/>
          </p:nvSpPr>
          <p:spPr>
            <a:xfrm>
              <a:off x="1134430" y="2625356"/>
              <a:ext cx="370702" cy="221737"/>
            </a:xfrm>
            <a:prstGeom prst="rect">
              <a:avLst/>
            </a:prstGeom>
            <a:solidFill>
              <a:srgbClr val="7F7F7F"/>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57" name="Groupe 56">
            <a:extLst>
              <a:ext uri="{FF2B5EF4-FFF2-40B4-BE49-F238E27FC236}">
                <a16:creationId xmlns:a16="http://schemas.microsoft.com/office/drawing/2014/main" id="{07DC7475-0EA8-A9C1-7320-6E738C2C40F8}"/>
              </a:ext>
            </a:extLst>
          </p:cNvPr>
          <p:cNvGrpSpPr/>
          <p:nvPr/>
        </p:nvGrpSpPr>
        <p:grpSpPr>
          <a:xfrm>
            <a:off x="3911912" y="2712542"/>
            <a:ext cx="370702" cy="2100649"/>
            <a:chOff x="1134430" y="2075935"/>
            <a:chExt cx="370702" cy="2100649"/>
          </a:xfrm>
        </p:grpSpPr>
        <p:sp>
          <p:nvSpPr>
            <p:cNvPr id="58" name="Rectangle 57">
              <a:extLst>
                <a:ext uri="{FF2B5EF4-FFF2-40B4-BE49-F238E27FC236}">
                  <a16:creationId xmlns:a16="http://schemas.microsoft.com/office/drawing/2014/main" id="{6FA29A48-BED8-4D31-341A-6A3F2C6C7C2D}"/>
                </a:ext>
              </a:extLst>
            </p:cNvPr>
            <p:cNvSpPr/>
            <p:nvPr/>
          </p:nvSpPr>
          <p:spPr>
            <a:xfrm>
              <a:off x="1235676" y="2075935"/>
              <a:ext cx="157316" cy="2100649"/>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Rectangle 58">
              <a:extLst>
                <a:ext uri="{FF2B5EF4-FFF2-40B4-BE49-F238E27FC236}">
                  <a16:creationId xmlns:a16="http://schemas.microsoft.com/office/drawing/2014/main" id="{70D391FA-A296-28B9-E3F5-1E9102898949}"/>
                </a:ext>
              </a:extLst>
            </p:cNvPr>
            <p:cNvSpPr/>
            <p:nvPr/>
          </p:nvSpPr>
          <p:spPr>
            <a:xfrm>
              <a:off x="1134430" y="2719857"/>
              <a:ext cx="370702" cy="221737"/>
            </a:xfrm>
            <a:prstGeom prst="rect">
              <a:avLst/>
            </a:prstGeom>
            <a:solidFill>
              <a:srgbClr val="7F7F7F"/>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61" name="Groupe 60">
            <a:extLst>
              <a:ext uri="{FF2B5EF4-FFF2-40B4-BE49-F238E27FC236}">
                <a16:creationId xmlns:a16="http://schemas.microsoft.com/office/drawing/2014/main" id="{DEC54672-45A6-B2BB-555A-3F5072F55A8D}"/>
              </a:ext>
            </a:extLst>
          </p:cNvPr>
          <p:cNvGrpSpPr/>
          <p:nvPr/>
        </p:nvGrpSpPr>
        <p:grpSpPr>
          <a:xfrm>
            <a:off x="4727062" y="2712542"/>
            <a:ext cx="370702" cy="2100649"/>
            <a:chOff x="1165989" y="2075935"/>
            <a:chExt cx="370702" cy="2100649"/>
          </a:xfrm>
        </p:grpSpPr>
        <p:sp>
          <p:nvSpPr>
            <p:cNvPr id="62" name="Rectangle 61">
              <a:extLst>
                <a:ext uri="{FF2B5EF4-FFF2-40B4-BE49-F238E27FC236}">
                  <a16:creationId xmlns:a16="http://schemas.microsoft.com/office/drawing/2014/main" id="{7259897A-CAD7-BCB0-EB1E-CBA59C3D0AF7}"/>
                </a:ext>
              </a:extLst>
            </p:cNvPr>
            <p:cNvSpPr/>
            <p:nvPr/>
          </p:nvSpPr>
          <p:spPr>
            <a:xfrm>
              <a:off x="1235676" y="2075935"/>
              <a:ext cx="157316" cy="2100649"/>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Rectangle 62">
              <a:extLst>
                <a:ext uri="{FF2B5EF4-FFF2-40B4-BE49-F238E27FC236}">
                  <a16:creationId xmlns:a16="http://schemas.microsoft.com/office/drawing/2014/main" id="{46CF725B-9191-3E01-DE74-9A1E0C5C6F1A}"/>
                </a:ext>
              </a:extLst>
            </p:cNvPr>
            <p:cNvSpPr/>
            <p:nvPr/>
          </p:nvSpPr>
          <p:spPr>
            <a:xfrm>
              <a:off x="1165989" y="2637027"/>
              <a:ext cx="370702" cy="221737"/>
            </a:xfrm>
            <a:prstGeom prst="rect">
              <a:avLst/>
            </a:prstGeom>
            <a:solidFill>
              <a:srgbClr val="7F7F7F"/>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5" name="ZoneTexte 34">
            <a:extLst>
              <a:ext uri="{FF2B5EF4-FFF2-40B4-BE49-F238E27FC236}">
                <a16:creationId xmlns:a16="http://schemas.microsoft.com/office/drawing/2014/main" id="{D48BD05F-D10E-199D-5E9D-5509A885064E}"/>
              </a:ext>
            </a:extLst>
          </p:cNvPr>
          <p:cNvSpPr txBox="1"/>
          <p:nvPr/>
        </p:nvSpPr>
        <p:spPr>
          <a:xfrm>
            <a:off x="1103246" y="1807137"/>
            <a:ext cx="404278" cy="276999"/>
          </a:xfrm>
          <a:prstGeom prst="rect">
            <a:avLst/>
          </a:prstGeom>
          <a:noFill/>
        </p:spPr>
        <p:txBody>
          <a:bodyPr wrap="none" rtlCol="0">
            <a:spAutoFit/>
          </a:bodyPr>
          <a:lstStyle/>
          <a:p>
            <a:r>
              <a:rPr lang="fr-FR" sz="1200" dirty="0">
                <a:latin typeface="Avenir Next Condensed" panose="020B0506020202020204" pitchFamily="34" charset="0"/>
              </a:rPr>
              <a:t>Kick</a:t>
            </a:r>
          </a:p>
        </p:txBody>
      </p:sp>
      <p:sp>
        <p:nvSpPr>
          <p:cNvPr id="64" name="ZoneTexte 63">
            <a:extLst>
              <a:ext uri="{FF2B5EF4-FFF2-40B4-BE49-F238E27FC236}">
                <a16:creationId xmlns:a16="http://schemas.microsoft.com/office/drawing/2014/main" id="{08DC349D-D6C3-697B-ABB1-7A8E9514AC14}"/>
              </a:ext>
            </a:extLst>
          </p:cNvPr>
          <p:cNvSpPr txBox="1"/>
          <p:nvPr/>
        </p:nvSpPr>
        <p:spPr>
          <a:xfrm>
            <a:off x="1753438" y="1782423"/>
            <a:ext cx="494046" cy="276999"/>
          </a:xfrm>
          <a:prstGeom prst="rect">
            <a:avLst/>
          </a:prstGeom>
          <a:noFill/>
        </p:spPr>
        <p:txBody>
          <a:bodyPr wrap="none" rtlCol="0">
            <a:spAutoFit/>
          </a:bodyPr>
          <a:lstStyle/>
          <a:p>
            <a:r>
              <a:rPr lang="fr-FR" sz="1200" dirty="0" err="1">
                <a:latin typeface="Avenir Next Condensed" panose="020B0506020202020204" pitchFamily="34" charset="0"/>
              </a:rPr>
              <a:t>Snare</a:t>
            </a:r>
            <a:endParaRPr lang="fr-FR" sz="1200" dirty="0">
              <a:latin typeface="Avenir Next Condensed" panose="020B0506020202020204" pitchFamily="34" charset="0"/>
            </a:endParaRPr>
          </a:p>
        </p:txBody>
      </p:sp>
      <p:sp>
        <p:nvSpPr>
          <p:cNvPr id="65" name="ZoneTexte 64">
            <a:extLst>
              <a:ext uri="{FF2B5EF4-FFF2-40B4-BE49-F238E27FC236}">
                <a16:creationId xmlns:a16="http://schemas.microsoft.com/office/drawing/2014/main" id="{F8B4C182-9864-7115-316F-F1ED7755483E}"/>
              </a:ext>
            </a:extLst>
          </p:cNvPr>
          <p:cNvSpPr txBox="1"/>
          <p:nvPr/>
        </p:nvSpPr>
        <p:spPr>
          <a:xfrm>
            <a:off x="2350555" y="1782422"/>
            <a:ext cx="480516" cy="276999"/>
          </a:xfrm>
          <a:prstGeom prst="rect">
            <a:avLst/>
          </a:prstGeom>
          <a:noFill/>
        </p:spPr>
        <p:txBody>
          <a:bodyPr wrap="none" rtlCol="0">
            <a:spAutoFit/>
          </a:bodyPr>
          <a:lstStyle/>
          <a:p>
            <a:r>
              <a:rPr lang="fr-FR" sz="1200" dirty="0">
                <a:latin typeface="Avenir Next Condensed" panose="020B0506020202020204" pitchFamily="34" charset="0"/>
              </a:rPr>
              <a:t>Tom1</a:t>
            </a:r>
          </a:p>
        </p:txBody>
      </p:sp>
      <p:sp>
        <p:nvSpPr>
          <p:cNvPr id="66" name="ZoneTexte 65">
            <a:extLst>
              <a:ext uri="{FF2B5EF4-FFF2-40B4-BE49-F238E27FC236}">
                <a16:creationId xmlns:a16="http://schemas.microsoft.com/office/drawing/2014/main" id="{759DC24F-C7F8-A3F8-CE5F-0E12D42C914E}"/>
              </a:ext>
            </a:extLst>
          </p:cNvPr>
          <p:cNvSpPr txBox="1"/>
          <p:nvPr/>
        </p:nvSpPr>
        <p:spPr>
          <a:xfrm>
            <a:off x="3104439" y="1782421"/>
            <a:ext cx="480516" cy="276999"/>
          </a:xfrm>
          <a:prstGeom prst="rect">
            <a:avLst/>
          </a:prstGeom>
          <a:noFill/>
        </p:spPr>
        <p:txBody>
          <a:bodyPr wrap="square" rtlCol="0">
            <a:spAutoFit/>
          </a:bodyPr>
          <a:lstStyle/>
          <a:p>
            <a:r>
              <a:rPr lang="fr-FR" sz="1200" dirty="0">
                <a:latin typeface="Avenir Next Condensed" panose="020B0506020202020204" pitchFamily="34" charset="0"/>
              </a:rPr>
              <a:t>Tom2</a:t>
            </a:r>
          </a:p>
        </p:txBody>
      </p:sp>
      <p:sp>
        <p:nvSpPr>
          <p:cNvPr id="67" name="ZoneTexte 66">
            <a:extLst>
              <a:ext uri="{FF2B5EF4-FFF2-40B4-BE49-F238E27FC236}">
                <a16:creationId xmlns:a16="http://schemas.microsoft.com/office/drawing/2014/main" id="{C82FFAC9-5F4D-8416-F4E9-E2BE8D583180}"/>
              </a:ext>
            </a:extLst>
          </p:cNvPr>
          <p:cNvSpPr txBox="1"/>
          <p:nvPr/>
        </p:nvSpPr>
        <p:spPr>
          <a:xfrm>
            <a:off x="3747001" y="1782421"/>
            <a:ext cx="796216" cy="276999"/>
          </a:xfrm>
          <a:prstGeom prst="rect">
            <a:avLst/>
          </a:prstGeom>
          <a:noFill/>
        </p:spPr>
        <p:txBody>
          <a:bodyPr wrap="square" rtlCol="0">
            <a:spAutoFit/>
          </a:bodyPr>
          <a:lstStyle/>
          <a:p>
            <a:r>
              <a:rPr lang="fr-FR" sz="1200" dirty="0" err="1">
                <a:latin typeface="Avenir Next Condensed" panose="020B0506020202020204" pitchFamily="34" charset="0"/>
              </a:rPr>
              <a:t>Overhead</a:t>
            </a:r>
            <a:r>
              <a:rPr lang="fr-FR" sz="1200" dirty="0">
                <a:latin typeface="Avenir Next Condensed" panose="020B0506020202020204" pitchFamily="34" charset="0"/>
              </a:rPr>
              <a:t> L</a:t>
            </a:r>
          </a:p>
        </p:txBody>
      </p:sp>
      <p:sp>
        <p:nvSpPr>
          <p:cNvPr id="68" name="ZoneTexte 67">
            <a:extLst>
              <a:ext uri="{FF2B5EF4-FFF2-40B4-BE49-F238E27FC236}">
                <a16:creationId xmlns:a16="http://schemas.microsoft.com/office/drawing/2014/main" id="{03942864-6EC6-01E9-18DB-FCD43A85871A}"/>
              </a:ext>
            </a:extLst>
          </p:cNvPr>
          <p:cNvSpPr txBox="1"/>
          <p:nvPr/>
        </p:nvSpPr>
        <p:spPr>
          <a:xfrm>
            <a:off x="4543216" y="1778263"/>
            <a:ext cx="914785" cy="276999"/>
          </a:xfrm>
          <a:prstGeom prst="rect">
            <a:avLst/>
          </a:prstGeom>
          <a:noFill/>
        </p:spPr>
        <p:txBody>
          <a:bodyPr wrap="square" rtlCol="0">
            <a:spAutoFit/>
          </a:bodyPr>
          <a:lstStyle/>
          <a:p>
            <a:r>
              <a:rPr lang="fr-FR" sz="1200" dirty="0" err="1">
                <a:latin typeface="Avenir Next Condensed" panose="020B0506020202020204" pitchFamily="34" charset="0"/>
              </a:rPr>
              <a:t>Overhead</a:t>
            </a:r>
            <a:r>
              <a:rPr lang="fr-FR" sz="1200" dirty="0">
                <a:latin typeface="Avenir Next Condensed" panose="020B0506020202020204" pitchFamily="34" charset="0"/>
              </a:rPr>
              <a:t> R</a:t>
            </a:r>
          </a:p>
        </p:txBody>
      </p:sp>
      <p:grpSp>
        <p:nvGrpSpPr>
          <p:cNvPr id="69" name="Groupe 68">
            <a:extLst>
              <a:ext uri="{FF2B5EF4-FFF2-40B4-BE49-F238E27FC236}">
                <a16:creationId xmlns:a16="http://schemas.microsoft.com/office/drawing/2014/main" id="{603F39D6-7A70-EC84-2D4E-F7EB0A1FACCF}"/>
              </a:ext>
            </a:extLst>
          </p:cNvPr>
          <p:cNvGrpSpPr/>
          <p:nvPr/>
        </p:nvGrpSpPr>
        <p:grpSpPr>
          <a:xfrm>
            <a:off x="1136821" y="2147901"/>
            <a:ext cx="370703" cy="360405"/>
            <a:chOff x="3336324" y="5375189"/>
            <a:chExt cx="444844" cy="432487"/>
          </a:xfrm>
          <a:solidFill>
            <a:schemeClr val="tx1"/>
          </a:solidFill>
        </p:grpSpPr>
        <p:sp>
          <p:nvSpPr>
            <p:cNvPr id="70" name="Ellipse 69">
              <a:extLst>
                <a:ext uri="{FF2B5EF4-FFF2-40B4-BE49-F238E27FC236}">
                  <a16:creationId xmlns:a16="http://schemas.microsoft.com/office/drawing/2014/main" id="{911FBD59-C44B-FFBF-F01C-12BF5D45F6A2}"/>
                </a:ext>
              </a:extLst>
            </p:cNvPr>
            <p:cNvSpPr/>
            <p:nvPr/>
          </p:nvSpPr>
          <p:spPr>
            <a:xfrm>
              <a:off x="3336324" y="5375189"/>
              <a:ext cx="444844" cy="432487"/>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1" name="Connecteur droit 70">
              <a:extLst>
                <a:ext uri="{FF2B5EF4-FFF2-40B4-BE49-F238E27FC236}">
                  <a16:creationId xmlns:a16="http://schemas.microsoft.com/office/drawing/2014/main" id="{DA5F04F9-2BF3-E174-C926-FF4C077C3621}"/>
                </a:ext>
              </a:extLst>
            </p:cNvPr>
            <p:cNvCxnSpPr>
              <a:cxnSpLocks/>
              <a:endCxn id="70" idx="0"/>
            </p:cNvCxnSpPr>
            <p:nvPr/>
          </p:nvCxnSpPr>
          <p:spPr>
            <a:xfrm flipV="1">
              <a:off x="3558747" y="5375189"/>
              <a:ext cx="0" cy="248506"/>
            </a:xfrm>
            <a:prstGeom prst="line">
              <a:avLst/>
            </a:prstGeom>
            <a:grpFill/>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3" name="Groupe 72">
            <a:extLst>
              <a:ext uri="{FF2B5EF4-FFF2-40B4-BE49-F238E27FC236}">
                <a16:creationId xmlns:a16="http://schemas.microsoft.com/office/drawing/2014/main" id="{3270E22C-B599-4F75-E97E-3B420C939E9F}"/>
              </a:ext>
            </a:extLst>
          </p:cNvPr>
          <p:cNvGrpSpPr/>
          <p:nvPr/>
        </p:nvGrpSpPr>
        <p:grpSpPr>
          <a:xfrm>
            <a:off x="1815109" y="2138711"/>
            <a:ext cx="370703" cy="360405"/>
            <a:chOff x="3336324" y="5375189"/>
            <a:chExt cx="444844" cy="432487"/>
          </a:xfrm>
          <a:solidFill>
            <a:schemeClr val="tx1"/>
          </a:solidFill>
        </p:grpSpPr>
        <p:sp>
          <p:nvSpPr>
            <p:cNvPr id="74" name="Ellipse 73">
              <a:extLst>
                <a:ext uri="{FF2B5EF4-FFF2-40B4-BE49-F238E27FC236}">
                  <a16:creationId xmlns:a16="http://schemas.microsoft.com/office/drawing/2014/main" id="{CA26E2E3-F9A7-40FB-237C-EB00897A16CB}"/>
                </a:ext>
              </a:extLst>
            </p:cNvPr>
            <p:cNvSpPr/>
            <p:nvPr/>
          </p:nvSpPr>
          <p:spPr>
            <a:xfrm>
              <a:off x="3336324" y="5375189"/>
              <a:ext cx="444844" cy="432487"/>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5" name="Connecteur droit 74">
              <a:extLst>
                <a:ext uri="{FF2B5EF4-FFF2-40B4-BE49-F238E27FC236}">
                  <a16:creationId xmlns:a16="http://schemas.microsoft.com/office/drawing/2014/main" id="{20A71DAC-C57A-FBB6-8081-15F362693F62}"/>
                </a:ext>
              </a:extLst>
            </p:cNvPr>
            <p:cNvCxnSpPr>
              <a:cxnSpLocks/>
              <a:endCxn id="74" idx="0"/>
            </p:cNvCxnSpPr>
            <p:nvPr/>
          </p:nvCxnSpPr>
          <p:spPr>
            <a:xfrm flipV="1">
              <a:off x="3558747" y="5375189"/>
              <a:ext cx="0" cy="248506"/>
            </a:xfrm>
            <a:prstGeom prst="line">
              <a:avLst/>
            </a:prstGeom>
            <a:grpFill/>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6" name="Groupe 75">
            <a:extLst>
              <a:ext uri="{FF2B5EF4-FFF2-40B4-BE49-F238E27FC236}">
                <a16:creationId xmlns:a16="http://schemas.microsoft.com/office/drawing/2014/main" id="{AA9B0204-F195-0433-47C2-81E494F3EBA9}"/>
              </a:ext>
            </a:extLst>
          </p:cNvPr>
          <p:cNvGrpSpPr/>
          <p:nvPr/>
        </p:nvGrpSpPr>
        <p:grpSpPr>
          <a:xfrm rot="17841097">
            <a:off x="2493397" y="2129521"/>
            <a:ext cx="370703" cy="360405"/>
            <a:chOff x="3336324" y="5375189"/>
            <a:chExt cx="444844" cy="432487"/>
          </a:xfrm>
          <a:solidFill>
            <a:schemeClr val="tx1"/>
          </a:solidFill>
        </p:grpSpPr>
        <p:sp>
          <p:nvSpPr>
            <p:cNvPr id="77" name="Ellipse 76">
              <a:extLst>
                <a:ext uri="{FF2B5EF4-FFF2-40B4-BE49-F238E27FC236}">
                  <a16:creationId xmlns:a16="http://schemas.microsoft.com/office/drawing/2014/main" id="{B85E6836-7E38-126E-0255-1788C06C8825}"/>
                </a:ext>
              </a:extLst>
            </p:cNvPr>
            <p:cNvSpPr/>
            <p:nvPr/>
          </p:nvSpPr>
          <p:spPr>
            <a:xfrm>
              <a:off x="3336324" y="5375189"/>
              <a:ext cx="444844" cy="432487"/>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8" name="Connecteur droit 77">
              <a:extLst>
                <a:ext uri="{FF2B5EF4-FFF2-40B4-BE49-F238E27FC236}">
                  <a16:creationId xmlns:a16="http://schemas.microsoft.com/office/drawing/2014/main" id="{F1587BA9-3358-88CA-DB15-E444A12DEF9B}"/>
                </a:ext>
              </a:extLst>
            </p:cNvPr>
            <p:cNvCxnSpPr>
              <a:cxnSpLocks/>
              <a:endCxn id="77" idx="0"/>
            </p:cNvCxnSpPr>
            <p:nvPr/>
          </p:nvCxnSpPr>
          <p:spPr>
            <a:xfrm flipV="1">
              <a:off x="3558747" y="5375189"/>
              <a:ext cx="0" cy="248506"/>
            </a:xfrm>
            <a:prstGeom prst="line">
              <a:avLst/>
            </a:prstGeom>
            <a:grpFill/>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9" name="Groupe 78">
            <a:extLst>
              <a:ext uri="{FF2B5EF4-FFF2-40B4-BE49-F238E27FC236}">
                <a16:creationId xmlns:a16="http://schemas.microsoft.com/office/drawing/2014/main" id="{479BD806-579E-4218-8AAC-13061111C513}"/>
              </a:ext>
            </a:extLst>
          </p:cNvPr>
          <p:cNvGrpSpPr/>
          <p:nvPr/>
        </p:nvGrpSpPr>
        <p:grpSpPr>
          <a:xfrm rot="4011927">
            <a:off x="3171685" y="2120331"/>
            <a:ext cx="370703" cy="360405"/>
            <a:chOff x="3336324" y="5375189"/>
            <a:chExt cx="444844" cy="432487"/>
          </a:xfrm>
          <a:solidFill>
            <a:schemeClr val="tx1"/>
          </a:solidFill>
        </p:grpSpPr>
        <p:sp>
          <p:nvSpPr>
            <p:cNvPr id="80" name="Ellipse 79">
              <a:extLst>
                <a:ext uri="{FF2B5EF4-FFF2-40B4-BE49-F238E27FC236}">
                  <a16:creationId xmlns:a16="http://schemas.microsoft.com/office/drawing/2014/main" id="{70B64CCA-EE6A-9078-4631-F9F89F10D18B}"/>
                </a:ext>
              </a:extLst>
            </p:cNvPr>
            <p:cNvSpPr/>
            <p:nvPr/>
          </p:nvSpPr>
          <p:spPr>
            <a:xfrm>
              <a:off x="3336324" y="5375189"/>
              <a:ext cx="444844" cy="432487"/>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1" name="Connecteur droit 80">
              <a:extLst>
                <a:ext uri="{FF2B5EF4-FFF2-40B4-BE49-F238E27FC236}">
                  <a16:creationId xmlns:a16="http://schemas.microsoft.com/office/drawing/2014/main" id="{5C35D7A5-7145-27AB-3209-0EF5EA287792}"/>
                </a:ext>
              </a:extLst>
            </p:cNvPr>
            <p:cNvCxnSpPr>
              <a:cxnSpLocks/>
              <a:endCxn id="80" idx="0"/>
            </p:cNvCxnSpPr>
            <p:nvPr/>
          </p:nvCxnSpPr>
          <p:spPr>
            <a:xfrm flipV="1">
              <a:off x="3558747" y="5375189"/>
              <a:ext cx="0" cy="248506"/>
            </a:xfrm>
            <a:prstGeom prst="line">
              <a:avLst/>
            </a:prstGeom>
            <a:grpFill/>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2" name="Groupe 81">
            <a:extLst>
              <a:ext uri="{FF2B5EF4-FFF2-40B4-BE49-F238E27FC236}">
                <a16:creationId xmlns:a16="http://schemas.microsoft.com/office/drawing/2014/main" id="{7DF39446-BED3-A21D-9DF3-F4783961398F}"/>
              </a:ext>
            </a:extLst>
          </p:cNvPr>
          <p:cNvGrpSpPr/>
          <p:nvPr/>
        </p:nvGrpSpPr>
        <p:grpSpPr>
          <a:xfrm rot="13458344">
            <a:off x="3927031" y="2099285"/>
            <a:ext cx="370703" cy="360405"/>
            <a:chOff x="3336324" y="5375189"/>
            <a:chExt cx="444844" cy="432487"/>
          </a:xfrm>
          <a:solidFill>
            <a:schemeClr val="tx1"/>
          </a:solidFill>
        </p:grpSpPr>
        <p:sp>
          <p:nvSpPr>
            <p:cNvPr id="83" name="Ellipse 82">
              <a:extLst>
                <a:ext uri="{FF2B5EF4-FFF2-40B4-BE49-F238E27FC236}">
                  <a16:creationId xmlns:a16="http://schemas.microsoft.com/office/drawing/2014/main" id="{625ED0ED-8D41-6A8E-A178-DD99F488A8B5}"/>
                </a:ext>
              </a:extLst>
            </p:cNvPr>
            <p:cNvSpPr/>
            <p:nvPr/>
          </p:nvSpPr>
          <p:spPr>
            <a:xfrm>
              <a:off x="3336324" y="5375189"/>
              <a:ext cx="444844" cy="432487"/>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4" name="Connecteur droit 83">
              <a:extLst>
                <a:ext uri="{FF2B5EF4-FFF2-40B4-BE49-F238E27FC236}">
                  <a16:creationId xmlns:a16="http://schemas.microsoft.com/office/drawing/2014/main" id="{8C619450-4F62-63EC-00FA-189FAA27C57B}"/>
                </a:ext>
              </a:extLst>
            </p:cNvPr>
            <p:cNvCxnSpPr>
              <a:cxnSpLocks/>
              <a:endCxn id="83" idx="0"/>
            </p:cNvCxnSpPr>
            <p:nvPr/>
          </p:nvCxnSpPr>
          <p:spPr>
            <a:xfrm flipV="1">
              <a:off x="3558747" y="5375189"/>
              <a:ext cx="0" cy="248506"/>
            </a:xfrm>
            <a:prstGeom prst="line">
              <a:avLst/>
            </a:prstGeom>
            <a:grpFill/>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5" name="Groupe 84">
            <a:extLst>
              <a:ext uri="{FF2B5EF4-FFF2-40B4-BE49-F238E27FC236}">
                <a16:creationId xmlns:a16="http://schemas.microsoft.com/office/drawing/2014/main" id="{4051B6CB-8BB6-5250-DC66-4E96C64643E1}"/>
              </a:ext>
            </a:extLst>
          </p:cNvPr>
          <p:cNvGrpSpPr/>
          <p:nvPr/>
        </p:nvGrpSpPr>
        <p:grpSpPr>
          <a:xfrm rot="8472702">
            <a:off x="4682377" y="2078239"/>
            <a:ext cx="370703" cy="360405"/>
            <a:chOff x="3336324" y="5375189"/>
            <a:chExt cx="444844" cy="432487"/>
          </a:xfrm>
          <a:solidFill>
            <a:schemeClr val="tx1"/>
          </a:solidFill>
        </p:grpSpPr>
        <p:sp>
          <p:nvSpPr>
            <p:cNvPr id="86" name="Ellipse 85">
              <a:extLst>
                <a:ext uri="{FF2B5EF4-FFF2-40B4-BE49-F238E27FC236}">
                  <a16:creationId xmlns:a16="http://schemas.microsoft.com/office/drawing/2014/main" id="{0DF1C520-8805-C1E4-59A7-B12C994873C6}"/>
                </a:ext>
              </a:extLst>
            </p:cNvPr>
            <p:cNvSpPr/>
            <p:nvPr/>
          </p:nvSpPr>
          <p:spPr>
            <a:xfrm>
              <a:off x="3336324" y="5375189"/>
              <a:ext cx="444844" cy="432487"/>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7" name="Connecteur droit 86">
              <a:extLst>
                <a:ext uri="{FF2B5EF4-FFF2-40B4-BE49-F238E27FC236}">
                  <a16:creationId xmlns:a16="http://schemas.microsoft.com/office/drawing/2014/main" id="{90E9E0FD-70F3-314D-D38F-960D106E1ED8}"/>
                </a:ext>
              </a:extLst>
            </p:cNvPr>
            <p:cNvCxnSpPr>
              <a:cxnSpLocks/>
              <a:endCxn id="86" idx="0"/>
            </p:cNvCxnSpPr>
            <p:nvPr/>
          </p:nvCxnSpPr>
          <p:spPr>
            <a:xfrm flipV="1">
              <a:off x="3558747" y="5375189"/>
              <a:ext cx="0" cy="248506"/>
            </a:xfrm>
            <a:prstGeom prst="line">
              <a:avLst/>
            </a:prstGeom>
            <a:grpFill/>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8" name="ZoneTexte 87">
            <a:extLst>
              <a:ext uri="{FF2B5EF4-FFF2-40B4-BE49-F238E27FC236}">
                <a16:creationId xmlns:a16="http://schemas.microsoft.com/office/drawing/2014/main" id="{EC744983-A440-B3CC-0B87-DECA47866B90}"/>
              </a:ext>
            </a:extLst>
          </p:cNvPr>
          <p:cNvSpPr txBox="1"/>
          <p:nvPr/>
        </p:nvSpPr>
        <p:spPr>
          <a:xfrm>
            <a:off x="588067" y="2189603"/>
            <a:ext cx="391454" cy="276999"/>
          </a:xfrm>
          <a:prstGeom prst="rect">
            <a:avLst/>
          </a:prstGeom>
          <a:noFill/>
        </p:spPr>
        <p:txBody>
          <a:bodyPr wrap="none" rtlCol="0">
            <a:spAutoFit/>
          </a:bodyPr>
          <a:lstStyle/>
          <a:p>
            <a:r>
              <a:rPr lang="fr-FR" sz="1200" dirty="0">
                <a:latin typeface="Avenir Next Condensed" panose="020B0506020202020204" pitchFamily="34" charset="0"/>
              </a:rPr>
              <a:t>pan</a:t>
            </a:r>
          </a:p>
        </p:txBody>
      </p:sp>
      <p:sp>
        <p:nvSpPr>
          <p:cNvPr id="89" name="ZoneTexte 88">
            <a:extLst>
              <a:ext uri="{FF2B5EF4-FFF2-40B4-BE49-F238E27FC236}">
                <a16:creationId xmlns:a16="http://schemas.microsoft.com/office/drawing/2014/main" id="{8953E59F-F0C8-5D1B-71BC-C877F757BE71}"/>
              </a:ext>
            </a:extLst>
          </p:cNvPr>
          <p:cNvSpPr txBox="1"/>
          <p:nvPr/>
        </p:nvSpPr>
        <p:spPr>
          <a:xfrm>
            <a:off x="1065480" y="2474401"/>
            <a:ext cx="543931" cy="276999"/>
          </a:xfrm>
          <a:prstGeom prst="rect">
            <a:avLst/>
          </a:prstGeom>
          <a:noFill/>
        </p:spPr>
        <p:txBody>
          <a:bodyPr wrap="none" rtlCol="0">
            <a:spAutoFit/>
          </a:bodyPr>
          <a:lstStyle/>
          <a:p>
            <a:r>
              <a:rPr lang="fr-FR" sz="1200" dirty="0">
                <a:latin typeface="Avenir Next Condensed" panose="020B0506020202020204" pitchFamily="34" charset="0"/>
              </a:rPr>
              <a:t>L.       R</a:t>
            </a:r>
          </a:p>
        </p:txBody>
      </p:sp>
      <p:sp>
        <p:nvSpPr>
          <p:cNvPr id="90" name="ZoneTexte 89">
            <a:extLst>
              <a:ext uri="{FF2B5EF4-FFF2-40B4-BE49-F238E27FC236}">
                <a16:creationId xmlns:a16="http://schemas.microsoft.com/office/drawing/2014/main" id="{1872EE1F-A253-859B-D335-A6C33AAAC15F}"/>
              </a:ext>
            </a:extLst>
          </p:cNvPr>
          <p:cNvSpPr txBox="1"/>
          <p:nvPr/>
        </p:nvSpPr>
        <p:spPr>
          <a:xfrm>
            <a:off x="1736157" y="2466602"/>
            <a:ext cx="543931" cy="276999"/>
          </a:xfrm>
          <a:prstGeom prst="rect">
            <a:avLst/>
          </a:prstGeom>
          <a:noFill/>
        </p:spPr>
        <p:txBody>
          <a:bodyPr wrap="none" rtlCol="0">
            <a:spAutoFit/>
          </a:bodyPr>
          <a:lstStyle/>
          <a:p>
            <a:r>
              <a:rPr lang="fr-FR" sz="1200" dirty="0">
                <a:latin typeface="Avenir Next Condensed" panose="020B0506020202020204" pitchFamily="34" charset="0"/>
              </a:rPr>
              <a:t>L.       R</a:t>
            </a:r>
          </a:p>
        </p:txBody>
      </p:sp>
      <p:sp>
        <p:nvSpPr>
          <p:cNvPr id="91" name="ZoneTexte 90">
            <a:extLst>
              <a:ext uri="{FF2B5EF4-FFF2-40B4-BE49-F238E27FC236}">
                <a16:creationId xmlns:a16="http://schemas.microsoft.com/office/drawing/2014/main" id="{DABDA624-0756-203D-FED9-CF4C64B21334}"/>
              </a:ext>
            </a:extLst>
          </p:cNvPr>
          <p:cNvSpPr txBox="1"/>
          <p:nvPr/>
        </p:nvSpPr>
        <p:spPr>
          <a:xfrm>
            <a:off x="2406834" y="2458803"/>
            <a:ext cx="543931" cy="276999"/>
          </a:xfrm>
          <a:prstGeom prst="rect">
            <a:avLst/>
          </a:prstGeom>
          <a:noFill/>
        </p:spPr>
        <p:txBody>
          <a:bodyPr wrap="none" rtlCol="0">
            <a:spAutoFit/>
          </a:bodyPr>
          <a:lstStyle/>
          <a:p>
            <a:r>
              <a:rPr lang="fr-FR" sz="1200" dirty="0">
                <a:latin typeface="Avenir Next Condensed" panose="020B0506020202020204" pitchFamily="34" charset="0"/>
              </a:rPr>
              <a:t>L.       R</a:t>
            </a:r>
          </a:p>
        </p:txBody>
      </p:sp>
      <p:sp>
        <p:nvSpPr>
          <p:cNvPr id="92" name="ZoneTexte 91">
            <a:extLst>
              <a:ext uri="{FF2B5EF4-FFF2-40B4-BE49-F238E27FC236}">
                <a16:creationId xmlns:a16="http://schemas.microsoft.com/office/drawing/2014/main" id="{199B88D3-7B66-0342-CD77-E41BCE5C24D1}"/>
              </a:ext>
            </a:extLst>
          </p:cNvPr>
          <p:cNvSpPr txBox="1"/>
          <p:nvPr/>
        </p:nvSpPr>
        <p:spPr>
          <a:xfrm>
            <a:off x="3077511" y="2451004"/>
            <a:ext cx="543931" cy="276999"/>
          </a:xfrm>
          <a:prstGeom prst="rect">
            <a:avLst/>
          </a:prstGeom>
          <a:noFill/>
        </p:spPr>
        <p:txBody>
          <a:bodyPr wrap="none" rtlCol="0">
            <a:spAutoFit/>
          </a:bodyPr>
          <a:lstStyle/>
          <a:p>
            <a:r>
              <a:rPr lang="fr-FR" sz="1200" dirty="0">
                <a:latin typeface="Avenir Next Condensed" panose="020B0506020202020204" pitchFamily="34" charset="0"/>
              </a:rPr>
              <a:t>L.       R</a:t>
            </a:r>
          </a:p>
        </p:txBody>
      </p:sp>
      <p:sp>
        <p:nvSpPr>
          <p:cNvPr id="93" name="ZoneTexte 92">
            <a:extLst>
              <a:ext uri="{FF2B5EF4-FFF2-40B4-BE49-F238E27FC236}">
                <a16:creationId xmlns:a16="http://schemas.microsoft.com/office/drawing/2014/main" id="{E1EF3A3B-6AE3-86E2-BADF-8D6471685581}"/>
              </a:ext>
            </a:extLst>
          </p:cNvPr>
          <p:cNvSpPr txBox="1"/>
          <p:nvPr/>
        </p:nvSpPr>
        <p:spPr>
          <a:xfrm>
            <a:off x="3860914" y="2452943"/>
            <a:ext cx="543931" cy="276999"/>
          </a:xfrm>
          <a:prstGeom prst="rect">
            <a:avLst/>
          </a:prstGeom>
          <a:noFill/>
        </p:spPr>
        <p:txBody>
          <a:bodyPr wrap="none" rtlCol="0">
            <a:spAutoFit/>
          </a:bodyPr>
          <a:lstStyle/>
          <a:p>
            <a:r>
              <a:rPr lang="fr-FR" sz="1200" dirty="0">
                <a:latin typeface="Avenir Next Condensed" panose="020B0506020202020204" pitchFamily="34" charset="0"/>
              </a:rPr>
              <a:t>L.       R</a:t>
            </a:r>
          </a:p>
        </p:txBody>
      </p:sp>
      <p:sp>
        <p:nvSpPr>
          <p:cNvPr id="94" name="ZoneTexte 93">
            <a:extLst>
              <a:ext uri="{FF2B5EF4-FFF2-40B4-BE49-F238E27FC236}">
                <a16:creationId xmlns:a16="http://schemas.microsoft.com/office/drawing/2014/main" id="{9D87396C-AD08-97B7-F2D2-A6C702921FE8}"/>
              </a:ext>
            </a:extLst>
          </p:cNvPr>
          <p:cNvSpPr txBox="1"/>
          <p:nvPr/>
        </p:nvSpPr>
        <p:spPr>
          <a:xfrm>
            <a:off x="4612041" y="2435543"/>
            <a:ext cx="543931" cy="276999"/>
          </a:xfrm>
          <a:prstGeom prst="rect">
            <a:avLst/>
          </a:prstGeom>
          <a:noFill/>
        </p:spPr>
        <p:txBody>
          <a:bodyPr wrap="none" rtlCol="0">
            <a:spAutoFit/>
          </a:bodyPr>
          <a:lstStyle/>
          <a:p>
            <a:r>
              <a:rPr lang="fr-FR" sz="1200" dirty="0">
                <a:latin typeface="Avenir Next Condensed" panose="020B0506020202020204" pitchFamily="34" charset="0"/>
              </a:rPr>
              <a:t>L.       R</a:t>
            </a:r>
          </a:p>
        </p:txBody>
      </p:sp>
      <p:cxnSp>
        <p:nvCxnSpPr>
          <p:cNvPr id="98" name="Connecteur en arc 97">
            <a:extLst>
              <a:ext uri="{FF2B5EF4-FFF2-40B4-BE49-F238E27FC236}">
                <a16:creationId xmlns:a16="http://schemas.microsoft.com/office/drawing/2014/main" id="{D3D6C099-E11A-A798-4416-F45FCDA3B0D0}"/>
              </a:ext>
            </a:extLst>
          </p:cNvPr>
          <p:cNvCxnSpPr>
            <a:cxnSpLocks/>
            <a:stCxn id="3" idx="2"/>
          </p:cNvCxnSpPr>
          <p:nvPr/>
        </p:nvCxnSpPr>
        <p:spPr>
          <a:xfrm rot="16200000" flipH="1">
            <a:off x="1446526" y="4686037"/>
            <a:ext cx="822629" cy="1087013"/>
          </a:xfrm>
          <a:prstGeom prst="curvedConnector3">
            <a:avLst/>
          </a:prstGeom>
          <a:ln w="57150">
            <a:solidFill>
              <a:srgbClr val="FC29ED"/>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Connecteur en arc 99">
            <a:extLst>
              <a:ext uri="{FF2B5EF4-FFF2-40B4-BE49-F238E27FC236}">
                <a16:creationId xmlns:a16="http://schemas.microsoft.com/office/drawing/2014/main" id="{DD803F68-F08A-814A-F049-48456996771F}"/>
              </a:ext>
            </a:extLst>
          </p:cNvPr>
          <p:cNvCxnSpPr>
            <a:cxnSpLocks/>
            <a:stCxn id="3" idx="2"/>
          </p:cNvCxnSpPr>
          <p:nvPr/>
        </p:nvCxnSpPr>
        <p:spPr>
          <a:xfrm rot="16200000" flipH="1">
            <a:off x="2120144" y="4012419"/>
            <a:ext cx="822629" cy="2434249"/>
          </a:xfrm>
          <a:prstGeom prst="curvedConnector3">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Connecteur en arc 101">
            <a:extLst>
              <a:ext uri="{FF2B5EF4-FFF2-40B4-BE49-F238E27FC236}">
                <a16:creationId xmlns:a16="http://schemas.microsoft.com/office/drawing/2014/main" id="{6FD9B87A-234E-3740-2B76-575C2B8EFF1E}"/>
              </a:ext>
            </a:extLst>
          </p:cNvPr>
          <p:cNvCxnSpPr>
            <a:cxnSpLocks/>
            <a:stCxn id="58" idx="2"/>
          </p:cNvCxnSpPr>
          <p:nvPr/>
        </p:nvCxnSpPr>
        <p:spPr>
          <a:xfrm rot="5400000">
            <a:off x="2832748" y="4381791"/>
            <a:ext cx="827668" cy="1690469"/>
          </a:xfrm>
          <a:prstGeom prst="curvedConnector3">
            <a:avLst/>
          </a:prstGeom>
          <a:ln w="57150">
            <a:solidFill>
              <a:srgbClr val="FC29ED"/>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Connecteur en arc 102">
            <a:extLst>
              <a:ext uri="{FF2B5EF4-FFF2-40B4-BE49-F238E27FC236}">
                <a16:creationId xmlns:a16="http://schemas.microsoft.com/office/drawing/2014/main" id="{41D37D4D-ABC7-909E-4D94-94661BE7793F}"/>
              </a:ext>
            </a:extLst>
          </p:cNvPr>
          <p:cNvCxnSpPr>
            <a:cxnSpLocks/>
            <a:stCxn id="62" idx="2"/>
          </p:cNvCxnSpPr>
          <p:nvPr/>
        </p:nvCxnSpPr>
        <p:spPr>
          <a:xfrm rot="5400000">
            <a:off x="3898161" y="4663613"/>
            <a:ext cx="827668" cy="1126824"/>
          </a:xfrm>
          <a:prstGeom prst="curvedConnector3">
            <a:avLst>
              <a:gd name="adj1" fmla="val 50000"/>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Connecteur en arc 105">
            <a:extLst>
              <a:ext uri="{FF2B5EF4-FFF2-40B4-BE49-F238E27FC236}">
                <a16:creationId xmlns:a16="http://schemas.microsoft.com/office/drawing/2014/main" id="{69F32224-484E-3184-250A-510B20618BC9}"/>
              </a:ext>
            </a:extLst>
          </p:cNvPr>
          <p:cNvCxnSpPr>
            <a:cxnSpLocks/>
            <a:stCxn id="50" idx="2"/>
          </p:cNvCxnSpPr>
          <p:nvPr/>
        </p:nvCxnSpPr>
        <p:spPr>
          <a:xfrm rot="5400000">
            <a:off x="2091465" y="5134746"/>
            <a:ext cx="815996" cy="196231"/>
          </a:xfrm>
          <a:prstGeom prst="curvedConnector3">
            <a:avLst/>
          </a:prstGeom>
          <a:ln w="57150">
            <a:solidFill>
              <a:srgbClr val="FC29ED"/>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Connecteur en arc 107">
            <a:extLst>
              <a:ext uri="{FF2B5EF4-FFF2-40B4-BE49-F238E27FC236}">
                <a16:creationId xmlns:a16="http://schemas.microsoft.com/office/drawing/2014/main" id="{1CF44B73-CB99-883F-CC22-3AF1E195FC7C}"/>
              </a:ext>
            </a:extLst>
          </p:cNvPr>
          <p:cNvCxnSpPr>
            <a:cxnSpLocks/>
            <a:stCxn id="50" idx="2"/>
          </p:cNvCxnSpPr>
          <p:nvPr/>
        </p:nvCxnSpPr>
        <p:spPr>
          <a:xfrm rot="16200000" flipH="1">
            <a:off x="2765082" y="4657358"/>
            <a:ext cx="815996" cy="1151005"/>
          </a:xfrm>
          <a:prstGeom prst="curvedConnector3">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15" name="ZoneTexte 114">
            <a:extLst>
              <a:ext uri="{FF2B5EF4-FFF2-40B4-BE49-F238E27FC236}">
                <a16:creationId xmlns:a16="http://schemas.microsoft.com/office/drawing/2014/main" id="{0CC05DAD-6FC5-2DCE-B8D1-CB59CA1B255B}"/>
              </a:ext>
            </a:extLst>
          </p:cNvPr>
          <p:cNvSpPr txBox="1"/>
          <p:nvPr/>
        </p:nvSpPr>
        <p:spPr>
          <a:xfrm>
            <a:off x="1934385" y="5653947"/>
            <a:ext cx="1067921" cy="523220"/>
          </a:xfrm>
          <a:prstGeom prst="rect">
            <a:avLst/>
          </a:prstGeom>
          <a:noFill/>
        </p:spPr>
        <p:txBody>
          <a:bodyPr wrap="none" rtlCol="0">
            <a:spAutoFit/>
          </a:bodyPr>
          <a:lstStyle/>
          <a:p>
            <a:r>
              <a:rPr lang="fr-FR" sz="1400" dirty="0">
                <a:latin typeface="Avenir Next Condensed" panose="020B0506020202020204" pitchFamily="34" charset="0"/>
              </a:rPr>
              <a:t>SUB GROUP 9</a:t>
            </a:r>
          </a:p>
          <a:p>
            <a:r>
              <a:rPr lang="fr-FR" sz="1400" dirty="0">
                <a:latin typeface="Avenir Next Condensed" panose="020B0506020202020204" pitchFamily="34" charset="0"/>
              </a:rPr>
              <a:t>envoyé vers L</a:t>
            </a:r>
          </a:p>
        </p:txBody>
      </p:sp>
      <p:sp>
        <p:nvSpPr>
          <p:cNvPr id="116" name="ZoneTexte 115">
            <a:extLst>
              <a:ext uri="{FF2B5EF4-FFF2-40B4-BE49-F238E27FC236}">
                <a16:creationId xmlns:a16="http://schemas.microsoft.com/office/drawing/2014/main" id="{9BE1CB74-70F9-3D72-AF7C-016DF5E2E688}"/>
              </a:ext>
            </a:extLst>
          </p:cNvPr>
          <p:cNvSpPr txBox="1"/>
          <p:nvPr/>
        </p:nvSpPr>
        <p:spPr>
          <a:xfrm>
            <a:off x="3298523" y="5660628"/>
            <a:ext cx="1152880" cy="523220"/>
          </a:xfrm>
          <a:prstGeom prst="rect">
            <a:avLst/>
          </a:prstGeom>
          <a:noFill/>
        </p:spPr>
        <p:txBody>
          <a:bodyPr wrap="none" rtlCol="0">
            <a:spAutoFit/>
          </a:bodyPr>
          <a:lstStyle/>
          <a:p>
            <a:r>
              <a:rPr lang="fr-FR" sz="1400" dirty="0">
                <a:latin typeface="Avenir Next Condensed" panose="020B0506020202020204" pitchFamily="34" charset="0"/>
              </a:rPr>
              <a:t>SUB GROUP 10</a:t>
            </a:r>
          </a:p>
          <a:p>
            <a:r>
              <a:rPr lang="fr-FR" sz="1400" dirty="0">
                <a:latin typeface="Avenir Next Condensed" panose="020B0506020202020204" pitchFamily="34" charset="0"/>
              </a:rPr>
              <a:t>envoyé vers R</a:t>
            </a:r>
          </a:p>
        </p:txBody>
      </p:sp>
      <p:pic>
        <p:nvPicPr>
          <p:cNvPr id="118" name="Image 117">
            <a:extLst>
              <a:ext uri="{FF2B5EF4-FFF2-40B4-BE49-F238E27FC236}">
                <a16:creationId xmlns:a16="http://schemas.microsoft.com/office/drawing/2014/main" id="{94C0B70A-0995-6C00-1AFC-45D4BBA25E17}"/>
              </a:ext>
            </a:extLst>
          </p:cNvPr>
          <p:cNvPicPr>
            <a:picLocks noChangeAspect="1"/>
          </p:cNvPicPr>
          <p:nvPr/>
        </p:nvPicPr>
        <p:blipFill>
          <a:blip r:embed="rId2"/>
          <a:srcRect/>
          <a:stretch/>
        </p:blipFill>
        <p:spPr>
          <a:xfrm>
            <a:off x="7625472" y="1405385"/>
            <a:ext cx="1485900" cy="3803530"/>
          </a:xfrm>
          <a:prstGeom prst="rect">
            <a:avLst/>
          </a:prstGeom>
        </p:spPr>
      </p:pic>
      <p:sp>
        <p:nvSpPr>
          <p:cNvPr id="119" name="ZoneTexte 118">
            <a:extLst>
              <a:ext uri="{FF2B5EF4-FFF2-40B4-BE49-F238E27FC236}">
                <a16:creationId xmlns:a16="http://schemas.microsoft.com/office/drawing/2014/main" id="{2CF63AE8-A033-60E0-70EB-1E674BBA8888}"/>
              </a:ext>
            </a:extLst>
          </p:cNvPr>
          <p:cNvSpPr txBox="1"/>
          <p:nvPr/>
        </p:nvSpPr>
        <p:spPr>
          <a:xfrm>
            <a:off x="9836495" y="3383235"/>
            <a:ext cx="1915909" cy="523220"/>
          </a:xfrm>
          <a:prstGeom prst="rect">
            <a:avLst/>
          </a:prstGeom>
          <a:noFill/>
        </p:spPr>
        <p:txBody>
          <a:bodyPr wrap="none" rtlCol="0">
            <a:spAutoFit/>
          </a:bodyPr>
          <a:lstStyle/>
          <a:p>
            <a:r>
              <a:rPr lang="fr-FR" sz="1400" dirty="0">
                <a:latin typeface="Avenir Next Condensed" panose="020B0506020202020204" pitchFamily="34" charset="0"/>
              </a:rPr>
              <a:t>Les 2 bus suivant sont </a:t>
            </a:r>
          </a:p>
          <a:p>
            <a:r>
              <a:rPr lang="fr-FR" sz="1400" dirty="0">
                <a:latin typeface="Avenir Next Condensed" panose="020B0506020202020204" pitchFamily="34" charset="0"/>
              </a:rPr>
              <a:t>configurés en sous-groupes</a:t>
            </a:r>
          </a:p>
        </p:txBody>
      </p:sp>
      <p:sp>
        <p:nvSpPr>
          <p:cNvPr id="120" name="Flèche vers la droite 119">
            <a:extLst>
              <a:ext uri="{FF2B5EF4-FFF2-40B4-BE49-F238E27FC236}">
                <a16:creationId xmlns:a16="http://schemas.microsoft.com/office/drawing/2014/main" id="{544AB100-FE50-E3C6-579B-5FC0AFDED5DD}"/>
              </a:ext>
            </a:extLst>
          </p:cNvPr>
          <p:cNvSpPr/>
          <p:nvPr/>
        </p:nvSpPr>
        <p:spPr>
          <a:xfrm>
            <a:off x="9111372" y="3372831"/>
            <a:ext cx="679622" cy="55763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Flèche vers la droite 120">
            <a:extLst>
              <a:ext uri="{FF2B5EF4-FFF2-40B4-BE49-F238E27FC236}">
                <a16:creationId xmlns:a16="http://schemas.microsoft.com/office/drawing/2014/main" id="{89EF7162-51C0-A026-F556-BC52B2EDCC83}"/>
              </a:ext>
            </a:extLst>
          </p:cNvPr>
          <p:cNvSpPr/>
          <p:nvPr/>
        </p:nvSpPr>
        <p:spPr>
          <a:xfrm>
            <a:off x="9094585" y="2257412"/>
            <a:ext cx="679622" cy="55763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Flèche vers la droite 121">
            <a:extLst>
              <a:ext uri="{FF2B5EF4-FFF2-40B4-BE49-F238E27FC236}">
                <a16:creationId xmlns:a16="http://schemas.microsoft.com/office/drawing/2014/main" id="{E4D0601A-7E89-15E0-95E6-FDB0B606F206}"/>
              </a:ext>
            </a:extLst>
          </p:cNvPr>
          <p:cNvSpPr/>
          <p:nvPr/>
        </p:nvSpPr>
        <p:spPr>
          <a:xfrm>
            <a:off x="9075262" y="4217776"/>
            <a:ext cx="679622" cy="55763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ZoneTexte 122">
            <a:extLst>
              <a:ext uri="{FF2B5EF4-FFF2-40B4-BE49-F238E27FC236}">
                <a16:creationId xmlns:a16="http://schemas.microsoft.com/office/drawing/2014/main" id="{B43F6CEA-8C62-4B1A-4B6E-7B49280DC59F}"/>
              </a:ext>
            </a:extLst>
          </p:cNvPr>
          <p:cNvSpPr txBox="1"/>
          <p:nvPr/>
        </p:nvSpPr>
        <p:spPr>
          <a:xfrm>
            <a:off x="9782833" y="2311098"/>
            <a:ext cx="2426690" cy="523220"/>
          </a:xfrm>
          <a:prstGeom prst="rect">
            <a:avLst/>
          </a:prstGeom>
          <a:noFill/>
        </p:spPr>
        <p:txBody>
          <a:bodyPr wrap="none" rtlCol="0">
            <a:spAutoFit/>
          </a:bodyPr>
          <a:lstStyle/>
          <a:p>
            <a:r>
              <a:rPr lang="fr-FR" sz="1400" dirty="0">
                <a:latin typeface="Avenir Next Condensed" panose="020B0506020202020204" pitchFamily="34" charset="0"/>
              </a:rPr>
              <a:t>Les 8 premiers bus  sont configurés </a:t>
            </a:r>
          </a:p>
          <a:p>
            <a:r>
              <a:rPr lang="fr-FR" sz="1400" dirty="0">
                <a:latin typeface="Avenir Next Condensed" panose="020B0506020202020204" pitchFamily="34" charset="0"/>
              </a:rPr>
              <a:t>en envois </a:t>
            </a:r>
            <a:r>
              <a:rPr lang="fr-FR" sz="1400" dirty="0" err="1">
                <a:latin typeface="Avenir Next Condensed" panose="020B0506020202020204" pitchFamily="34" charset="0"/>
              </a:rPr>
              <a:t>pre</a:t>
            </a:r>
            <a:r>
              <a:rPr lang="fr-FR" sz="1400" dirty="0">
                <a:latin typeface="Avenir Next Condensed" panose="020B0506020202020204" pitchFamily="34" charset="0"/>
              </a:rPr>
              <a:t> fader variable</a:t>
            </a:r>
          </a:p>
        </p:txBody>
      </p:sp>
      <p:sp>
        <p:nvSpPr>
          <p:cNvPr id="124" name="ZoneTexte 123">
            <a:extLst>
              <a:ext uri="{FF2B5EF4-FFF2-40B4-BE49-F238E27FC236}">
                <a16:creationId xmlns:a16="http://schemas.microsoft.com/office/drawing/2014/main" id="{8641AA45-D9F0-DCFB-5F0C-5C1E6D14DA04}"/>
              </a:ext>
            </a:extLst>
          </p:cNvPr>
          <p:cNvSpPr txBox="1"/>
          <p:nvPr/>
        </p:nvSpPr>
        <p:spPr>
          <a:xfrm>
            <a:off x="9862983" y="4234985"/>
            <a:ext cx="2346540" cy="523220"/>
          </a:xfrm>
          <a:prstGeom prst="rect">
            <a:avLst/>
          </a:prstGeom>
          <a:noFill/>
        </p:spPr>
        <p:txBody>
          <a:bodyPr wrap="none" rtlCol="0">
            <a:spAutoFit/>
          </a:bodyPr>
          <a:lstStyle/>
          <a:p>
            <a:r>
              <a:rPr lang="fr-FR" sz="1400" dirty="0">
                <a:latin typeface="Avenir Next Condensed" panose="020B0506020202020204" pitchFamily="34" charset="0"/>
              </a:rPr>
              <a:t>Les 6 bus suivants sont configurés </a:t>
            </a:r>
          </a:p>
          <a:p>
            <a:r>
              <a:rPr lang="fr-FR" sz="1400" dirty="0">
                <a:latin typeface="Avenir Next Condensed" panose="020B0506020202020204" pitchFamily="34" charset="0"/>
              </a:rPr>
              <a:t>en envois post fader variable</a:t>
            </a:r>
          </a:p>
        </p:txBody>
      </p:sp>
      <p:sp>
        <p:nvSpPr>
          <p:cNvPr id="4" name="Accolade fermante 3">
            <a:extLst>
              <a:ext uri="{FF2B5EF4-FFF2-40B4-BE49-F238E27FC236}">
                <a16:creationId xmlns:a16="http://schemas.microsoft.com/office/drawing/2014/main" id="{1CD515F9-B41C-7567-4588-13FE71F990F7}"/>
              </a:ext>
            </a:extLst>
          </p:cNvPr>
          <p:cNvSpPr/>
          <p:nvPr/>
        </p:nvSpPr>
        <p:spPr>
          <a:xfrm>
            <a:off x="8538501" y="3906454"/>
            <a:ext cx="422412" cy="1255027"/>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 name="Accolade fermante 4">
            <a:extLst>
              <a:ext uri="{FF2B5EF4-FFF2-40B4-BE49-F238E27FC236}">
                <a16:creationId xmlns:a16="http://schemas.microsoft.com/office/drawing/2014/main" id="{F9D65E55-9D47-C26C-98F0-A40F855E7324}"/>
              </a:ext>
            </a:extLst>
          </p:cNvPr>
          <p:cNvSpPr/>
          <p:nvPr/>
        </p:nvSpPr>
        <p:spPr>
          <a:xfrm>
            <a:off x="8598720" y="1705454"/>
            <a:ext cx="422412" cy="1677781"/>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786083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EC22BE7-9B25-E8C3-08B5-BE5E92361B67}"/>
              </a:ext>
            </a:extLst>
          </p:cNvPr>
          <p:cNvSpPr txBox="1"/>
          <p:nvPr/>
        </p:nvSpPr>
        <p:spPr>
          <a:xfrm>
            <a:off x="1000898" y="259491"/>
            <a:ext cx="2812501" cy="584775"/>
          </a:xfrm>
          <a:prstGeom prst="rect">
            <a:avLst/>
          </a:prstGeom>
          <a:noFill/>
        </p:spPr>
        <p:txBody>
          <a:bodyPr wrap="none" rtlCol="0">
            <a:spAutoFit/>
          </a:bodyPr>
          <a:lstStyle/>
          <a:p>
            <a:r>
              <a:rPr lang="fr-FR" sz="3200" dirty="0" err="1">
                <a:latin typeface="Avenir Next Condensed" panose="020B0506020202020204" pitchFamily="34" charset="0"/>
              </a:rPr>
              <a:t>Sub</a:t>
            </a:r>
            <a:r>
              <a:rPr lang="fr-FR" sz="3200" dirty="0">
                <a:latin typeface="Avenir Next Condensed" panose="020B0506020202020204" pitchFamily="34" charset="0"/>
              </a:rPr>
              <a:t> Group ≠ DCA </a:t>
            </a:r>
          </a:p>
        </p:txBody>
      </p:sp>
      <p:cxnSp>
        <p:nvCxnSpPr>
          <p:cNvPr id="3" name="Connecteur droit avec flèche 2">
            <a:extLst>
              <a:ext uri="{FF2B5EF4-FFF2-40B4-BE49-F238E27FC236}">
                <a16:creationId xmlns:a16="http://schemas.microsoft.com/office/drawing/2014/main" id="{CAA1E9F3-16FD-30BD-E228-F638F44DBFA6}"/>
              </a:ext>
            </a:extLst>
          </p:cNvPr>
          <p:cNvCxnSpPr/>
          <p:nvPr/>
        </p:nvCxnSpPr>
        <p:spPr>
          <a:xfrm>
            <a:off x="1218322" y="1872049"/>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 name="Connecteur droit avec flèche 3">
            <a:extLst>
              <a:ext uri="{FF2B5EF4-FFF2-40B4-BE49-F238E27FC236}">
                <a16:creationId xmlns:a16="http://schemas.microsoft.com/office/drawing/2014/main" id="{FE5BF71D-5C7A-920E-E2B9-E5AEF24AF154}"/>
              </a:ext>
            </a:extLst>
          </p:cNvPr>
          <p:cNvCxnSpPr/>
          <p:nvPr/>
        </p:nvCxnSpPr>
        <p:spPr>
          <a:xfrm>
            <a:off x="1383079" y="1872049"/>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necteur droit avec flèche 4">
            <a:extLst>
              <a:ext uri="{FF2B5EF4-FFF2-40B4-BE49-F238E27FC236}">
                <a16:creationId xmlns:a16="http://schemas.microsoft.com/office/drawing/2014/main" id="{F6571555-34A0-11A0-4524-53BA703DF1C4}"/>
              </a:ext>
            </a:extLst>
          </p:cNvPr>
          <p:cNvCxnSpPr/>
          <p:nvPr/>
        </p:nvCxnSpPr>
        <p:spPr>
          <a:xfrm>
            <a:off x="1547836" y="1872049"/>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CAE9F5D6-F6D1-584D-9E8C-5193DDB42C32}"/>
              </a:ext>
            </a:extLst>
          </p:cNvPr>
          <p:cNvCxnSpPr/>
          <p:nvPr/>
        </p:nvCxnSpPr>
        <p:spPr>
          <a:xfrm>
            <a:off x="1712593" y="1872049"/>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a:extLst>
              <a:ext uri="{FF2B5EF4-FFF2-40B4-BE49-F238E27FC236}">
                <a16:creationId xmlns:a16="http://schemas.microsoft.com/office/drawing/2014/main" id="{15770C15-25E9-5807-E419-B9F52F4736E3}"/>
              </a:ext>
            </a:extLst>
          </p:cNvPr>
          <p:cNvCxnSpPr/>
          <p:nvPr/>
        </p:nvCxnSpPr>
        <p:spPr>
          <a:xfrm>
            <a:off x="1877350" y="1872049"/>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8F6289E6-1BB8-0787-A12B-211362FEC4BC}"/>
              </a:ext>
            </a:extLst>
          </p:cNvPr>
          <p:cNvCxnSpPr/>
          <p:nvPr/>
        </p:nvCxnSpPr>
        <p:spPr>
          <a:xfrm>
            <a:off x="2042107" y="1872049"/>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FF4D2D4E-349A-2DD8-6009-7DB4BA47849D}"/>
              </a:ext>
            </a:extLst>
          </p:cNvPr>
          <p:cNvCxnSpPr/>
          <p:nvPr/>
        </p:nvCxnSpPr>
        <p:spPr>
          <a:xfrm>
            <a:off x="2206864" y="1872049"/>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CA886E2C-F65F-7566-2A2E-7D6346627694}"/>
              </a:ext>
            </a:extLst>
          </p:cNvPr>
          <p:cNvCxnSpPr/>
          <p:nvPr/>
        </p:nvCxnSpPr>
        <p:spPr>
          <a:xfrm>
            <a:off x="2371621" y="1872049"/>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F5C83301-5744-F4B1-558B-B2AA26D44701}"/>
              </a:ext>
            </a:extLst>
          </p:cNvPr>
          <p:cNvSpPr txBox="1"/>
          <p:nvPr/>
        </p:nvSpPr>
        <p:spPr>
          <a:xfrm>
            <a:off x="1041706" y="1324914"/>
            <a:ext cx="784189" cy="369332"/>
          </a:xfrm>
          <a:prstGeom prst="rect">
            <a:avLst/>
          </a:prstGeom>
          <a:noFill/>
        </p:spPr>
        <p:txBody>
          <a:bodyPr wrap="none" rtlCol="0">
            <a:spAutoFit/>
          </a:bodyPr>
          <a:lstStyle/>
          <a:p>
            <a:r>
              <a:rPr lang="fr-FR" dirty="0">
                <a:latin typeface="Avenir Next Condensed" panose="020B0506020202020204" pitchFamily="34" charset="0"/>
              </a:rPr>
              <a:t>Entrées</a:t>
            </a:r>
          </a:p>
        </p:txBody>
      </p:sp>
      <p:sp>
        <p:nvSpPr>
          <p:cNvPr id="12" name="ZoneTexte 11">
            <a:extLst>
              <a:ext uri="{FF2B5EF4-FFF2-40B4-BE49-F238E27FC236}">
                <a16:creationId xmlns:a16="http://schemas.microsoft.com/office/drawing/2014/main" id="{882C79D5-30FB-3D14-24D5-B173AC25F646}"/>
              </a:ext>
            </a:extLst>
          </p:cNvPr>
          <p:cNvSpPr txBox="1"/>
          <p:nvPr/>
        </p:nvSpPr>
        <p:spPr>
          <a:xfrm rot="16200000">
            <a:off x="1580315" y="3071735"/>
            <a:ext cx="492443" cy="1569660"/>
          </a:xfrm>
          <a:prstGeom prst="rect">
            <a:avLst/>
          </a:prstGeom>
          <a:noFill/>
        </p:spPr>
        <p:txBody>
          <a:bodyPr wrap="none" rtlCol="0">
            <a:spAutoFit/>
          </a:bodyPr>
          <a:lstStyle/>
          <a:p>
            <a:r>
              <a:rPr lang="fr-FR" sz="9600" dirty="0">
                <a:latin typeface="Avenir Next Condensed" panose="020B0506020202020204" pitchFamily="34" charset="0"/>
              </a:rPr>
              <a:t>{</a:t>
            </a:r>
          </a:p>
        </p:txBody>
      </p:sp>
      <p:cxnSp>
        <p:nvCxnSpPr>
          <p:cNvPr id="13" name="Connecteur droit avec flèche 12">
            <a:extLst>
              <a:ext uri="{FF2B5EF4-FFF2-40B4-BE49-F238E27FC236}">
                <a16:creationId xmlns:a16="http://schemas.microsoft.com/office/drawing/2014/main" id="{5C6AA7D3-7391-CC0B-7F30-7238FCB5634E}"/>
              </a:ext>
            </a:extLst>
          </p:cNvPr>
          <p:cNvCxnSpPr>
            <a:cxnSpLocks/>
          </p:cNvCxnSpPr>
          <p:nvPr/>
        </p:nvCxnSpPr>
        <p:spPr>
          <a:xfrm>
            <a:off x="1724453" y="4102787"/>
            <a:ext cx="0" cy="41978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61A1E27D-2EB9-648E-4B5F-267B5FB2AC9D}"/>
              </a:ext>
            </a:extLst>
          </p:cNvPr>
          <p:cNvCxnSpPr>
            <a:cxnSpLocks/>
          </p:cNvCxnSpPr>
          <p:nvPr/>
        </p:nvCxnSpPr>
        <p:spPr>
          <a:xfrm>
            <a:off x="1889210" y="4102787"/>
            <a:ext cx="0" cy="41978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4138D87A-2579-5455-D660-B94A6A102BEE}"/>
              </a:ext>
            </a:extLst>
          </p:cNvPr>
          <p:cNvSpPr/>
          <p:nvPr/>
        </p:nvSpPr>
        <p:spPr>
          <a:xfrm>
            <a:off x="1296087" y="4595231"/>
            <a:ext cx="988542" cy="468198"/>
          </a:xfrm>
          <a:prstGeom prst="rect">
            <a:avLst/>
          </a:prstGeom>
          <a:solidFill>
            <a:srgbClr val="FFFFFF">
              <a:alpha val="50196"/>
            </a:srgb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ysClr val="windowText" lastClr="000000"/>
                </a:solidFill>
                <a:latin typeface="Avenir Next Condensed" panose="020B0506020202020204" pitchFamily="34" charset="0"/>
              </a:rPr>
              <a:t>Compresseur</a:t>
            </a:r>
          </a:p>
        </p:txBody>
      </p:sp>
      <p:cxnSp>
        <p:nvCxnSpPr>
          <p:cNvPr id="26" name="Connecteur droit avec flèche 25">
            <a:extLst>
              <a:ext uri="{FF2B5EF4-FFF2-40B4-BE49-F238E27FC236}">
                <a16:creationId xmlns:a16="http://schemas.microsoft.com/office/drawing/2014/main" id="{962F1890-D6E2-0FAA-5982-3C42011ED1DF}"/>
              </a:ext>
            </a:extLst>
          </p:cNvPr>
          <p:cNvCxnSpPr>
            <a:cxnSpLocks/>
          </p:cNvCxnSpPr>
          <p:nvPr/>
        </p:nvCxnSpPr>
        <p:spPr>
          <a:xfrm>
            <a:off x="1716215" y="5157231"/>
            <a:ext cx="0" cy="41978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B2AC0AF4-1A0E-0A7E-35E9-953E5DED7F9E}"/>
              </a:ext>
            </a:extLst>
          </p:cNvPr>
          <p:cNvCxnSpPr>
            <a:cxnSpLocks/>
          </p:cNvCxnSpPr>
          <p:nvPr/>
        </p:nvCxnSpPr>
        <p:spPr>
          <a:xfrm>
            <a:off x="1880972" y="5157231"/>
            <a:ext cx="0" cy="41978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0E132B91-4058-D5A4-A614-FA04E6952D39}"/>
              </a:ext>
            </a:extLst>
          </p:cNvPr>
          <p:cNvSpPr txBox="1"/>
          <p:nvPr/>
        </p:nvSpPr>
        <p:spPr>
          <a:xfrm>
            <a:off x="1482820" y="5649552"/>
            <a:ext cx="687432" cy="369332"/>
          </a:xfrm>
          <a:prstGeom prst="rect">
            <a:avLst/>
          </a:prstGeom>
          <a:noFill/>
        </p:spPr>
        <p:txBody>
          <a:bodyPr wrap="none" rtlCol="0">
            <a:spAutoFit/>
          </a:bodyPr>
          <a:lstStyle/>
          <a:p>
            <a:r>
              <a:rPr lang="fr-FR" dirty="0"/>
              <a:t>L / R</a:t>
            </a:r>
          </a:p>
        </p:txBody>
      </p:sp>
      <p:sp>
        <p:nvSpPr>
          <p:cNvPr id="30" name="ZoneTexte 29">
            <a:extLst>
              <a:ext uri="{FF2B5EF4-FFF2-40B4-BE49-F238E27FC236}">
                <a16:creationId xmlns:a16="http://schemas.microsoft.com/office/drawing/2014/main" id="{E4F83EBB-3636-7745-B474-E4CC0B86149F}"/>
              </a:ext>
            </a:extLst>
          </p:cNvPr>
          <p:cNvSpPr txBox="1"/>
          <p:nvPr/>
        </p:nvSpPr>
        <p:spPr>
          <a:xfrm>
            <a:off x="1000898" y="4224087"/>
            <a:ext cx="764361" cy="277342"/>
          </a:xfrm>
          <a:prstGeom prst="rect">
            <a:avLst/>
          </a:prstGeom>
          <a:noFill/>
        </p:spPr>
        <p:txBody>
          <a:bodyPr wrap="square">
            <a:spAutoFit/>
          </a:bodyPr>
          <a:lstStyle/>
          <a:p>
            <a:r>
              <a:rPr lang="fr-FR" sz="1200" dirty="0">
                <a:latin typeface="Avenir Next Condensed" panose="020B0506020202020204" pitchFamily="34" charset="0"/>
              </a:rPr>
              <a:t>MIX BUS1</a:t>
            </a:r>
            <a:endParaRPr lang="fr-FR" sz="1200" dirty="0"/>
          </a:p>
        </p:txBody>
      </p:sp>
      <p:sp>
        <p:nvSpPr>
          <p:cNvPr id="31" name="ZoneTexte 30">
            <a:extLst>
              <a:ext uri="{FF2B5EF4-FFF2-40B4-BE49-F238E27FC236}">
                <a16:creationId xmlns:a16="http://schemas.microsoft.com/office/drawing/2014/main" id="{1AB2EF97-509E-39A8-FB56-542E5819E35B}"/>
              </a:ext>
            </a:extLst>
          </p:cNvPr>
          <p:cNvSpPr txBox="1"/>
          <p:nvPr/>
        </p:nvSpPr>
        <p:spPr>
          <a:xfrm>
            <a:off x="1889210" y="4230196"/>
            <a:ext cx="764361" cy="277342"/>
          </a:xfrm>
          <a:prstGeom prst="rect">
            <a:avLst/>
          </a:prstGeom>
          <a:noFill/>
        </p:spPr>
        <p:txBody>
          <a:bodyPr wrap="square">
            <a:spAutoFit/>
          </a:bodyPr>
          <a:lstStyle/>
          <a:p>
            <a:r>
              <a:rPr lang="fr-FR" sz="1200" dirty="0">
                <a:latin typeface="Avenir Next Condensed" panose="020B0506020202020204" pitchFamily="34" charset="0"/>
              </a:rPr>
              <a:t>MIX BUS2</a:t>
            </a:r>
            <a:endParaRPr lang="fr-FR" sz="1200" dirty="0"/>
          </a:p>
        </p:txBody>
      </p:sp>
      <p:sp>
        <p:nvSpPr>
          <p:cNvPr id="33" name="ZoneTexte 32">
            <a:extLst>
              <a:ext uri="{FF2B5EF4-FFF2-40B4-BE49-F238E27FC236}">
                <a16:creationId xmlns:a16="http://schemas.microsoft.com/office/drawing/2014/main" id="{EBE88033-8B1D-DE63-F245-648B0D90CABC}"/>
              </a:ext>
            </a:extLst>
          </p:cNvPr>
          <p:cNvSpPr txBox="1"/>
          <p:nvPr/>
        </p:nvSpPr>
        <p:spPr>
          <a:xfrm>
            <a:off x="2653571" y="4232875"/>
            <a:ext cx="1543885" cy="1015663"/>
          </a:xfrm>
          <a:prstGeom prst="rect">
            <a:avLst/>
          </a:prstGeom>
          <a:noFill/>
        </p:spPr>
        <p:txBody>
          <a:bodyPr wrap="square">
            <a:spAutoFit/>
          </a:bodyPr>
          <a:lstStyle/>
          <a:p>
            <a:r>
              <a:rPr lang="fr-FR" sz="1200" dirty="0">
                <a:latin typeface="Avenir Next Condensed" panose="020B0506020202020204" pitchFamily="34" charset="0"/>
              </a:rPr>
              <a:t>SUB GROUP STEREO:</a:t>
            </a:r>
          </a:p>
          <a:p>
            <a:r>
              <a:rPr lang="fr-FR" sz="1200" dirty="0">
                <a:latin typeface="Avenir Next Condensed" panose="020B0506020202020204" pitchFamily="34" charset="0"/>
              </a:rPr>
              <a:t>Les voies d’entrées sont envoyées dans les 2 sous groupes en fonction de la position du pan</a:t>
            </a:r>
            <a:endParaRPr lang="fr-FR" sz="1200" dirty="0"/>
          </a:p>
        </p:txBody>
      </p:sp>
      <p:cxnSp>
        <p:nvCxnSpPr>
          <p:cNvPr id="34" name="Connecteur droit avec flèche 33">
            <a:extLst>
              <a:ext uri="{FF2B5EF4-FFF2-40B4-BE49-F238E27FC236}">
                <a16:creationId xmlns:a16="http://schemas.microsoft.com/office/drawing/2014/main" id="{AD407312-3AF8-0BD8-949B-4FC0F6AEE761}"/>
              </a:ext>
            </a:extLst>
          </p:cNvPr>
          <p:cNvCxnSpPr/>
          <p:nvPr/>
        </p:nvCxnSpPr>
        <p:spPr>
          <a:xfrm>
            <a:off x="5247006" y="1902941"/>
            <a:ext cx="0" cy="1680519"/>
          </a:xfrm>
          <a:prstGeom prst="straightConnector1">
            <a:avLst/>
          </a:prstGeom>
          <a:ln w="28575">
            <a:solidFill>
              <a:srgbClr val="FC29ED"/>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a:extLst>
              <a:ext uri="{FF2B5EF4-FFF2-40B4-BE49-F238E27FC236}">
                <a16:creationId xmlns:a16="http://schemas.microsoft.com/office/drawing/2014/main" id="{3F8455B9-0605-A15F-3F8D-DDFED02778AA}"/>
              </a:ext>
            </a:extLst>
          </p:cNvPr>
          <p:cNvCxnSpPr/>
          <p:nvPr/>
        </p:nvCxnSpPr>
        <p:spPr>
          <a:xfrm>
            <a:off x="5411763" y="1902941"/>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4DC19671-6F77-4421-20A5-85EA6720D332}"/>
              </a:ext>
            </a:extLst>
          </p:cNvPr>
          <p:cNvCxnSpPr/>
          <p:nvPr/>
        </p:nvCxnSpPr>
        <p:spPr>
          <a:xfrm>
            <a:off x="5576520" y="1902941"/>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a:extLst>
              <a:ext uri="{FF2B5EF4-FFF2-40B4-BE49-F238E27FC236}">
                <a16:creationId xmlns:a16="http://schemas.microsoft.com/office/drawing/2014/main" id="{F31BEBB7-517A-20EF-CCAC-C5045DF09A87}"/>
              </a:ext>
            </a:extLst>
          </p:cNvPr>
          <p:cNvCxnSpPr/>
          <p:nvPr/>
        </p:nvCxnSpPr>
        <p:spPr>
          <a:xfrm>
            <a:off x="5741277" y="1902941"/>
            <a:ext cx="0" cy="1680519"/>
          </a:xfrm>
          <a:prstGeom prst="straightConnector1">
            <a:avLst/>
          </a:prstGeom>
          <a:ln w="28575">
            <a:solidFill>
              <a:srgbClr val="FC29ED"/>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4305A1AF-324C-6C0D-2B5C-DBFB4434972C}"/>
              </a:ext>
            </a:extLst>
          </p:cNvPr>
          <p:cNvCxnSpPr/>
          <p:nvPr/>
        </p:nvCxnSpPr>
        <p:spPr>
          <a:xfrm>
            <a:off x="5906034" y="1902941"/>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avec flèche 38">
            <a:extLst>
              <a:ext uri="{FF2B5EF4-FFF2-40B4-BE49-F238E27FC236}">
                <a16:creationId xmlns:a16="http://schemas.microsoft.com/office/drawing/2014/main" id="{E9F66DF9-AC16-7CCE-27AC-ACE9DDEDBF9C}"/>
              </a:ext>
            </a:extLst>
          </p:cNvPr>
          <p:cNvCxnSpPr/>
          <p:nvPr/>
        </p:nvCxnSpPr>
        <p:spPr>
          <a:xfrm>
            <a:off x="6070791" y="1902941"/>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a16="http://schemas.microsoft.com/office/drawing/2014/main" id="{BBC000DE-3E0D-51F7-8CA7-1920C88B0F6D}"/>
              </a:ext>
            </a:extLst>
          </p:cNvPr>
          <p:cNvCxnSpPr/>
          <p:nvPr/>
        </p:nvCxnSpPr>
        <p:spPr>
          <a:xfrm>
            <a:off x="6235548" y="1902941"/>
            <a:ext cx="0" cy="1680519"/>
          </a:xfrm>
          <a:prstGeom prst="straightConnector1">
            <a:avLst/>
          </a:prstGeom>
          <a:ln w="28575">
            <a:solidFill>
              <a:srgbClr val="FC29ED"/>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id="{C1652ABF-7049-D3AB-F63A-EE255E68C16C}"/>
              </a:ext>
            </a:extLst>
          </p:cNvPr>
          <p:cNvCxnSpPr/>
          <p:nvPr/>
        </p:nvCxnSpPr>
        <p:spPr>
          <a:xfrm>
            <a:off x="6400305" y="1902941"/>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1D1061C5-BCE8-783C-EBD9-565E185E51A1}"/>
              </a:ext>
            </a:extLst>
          </p:cNvPr>
          <p:cNvSpPr txBox="1"/>
          <p:nvPr/>
        </p:nvSpPr>
        <p:spPr>
          <a:xfrm>
            <a:off x="5070390" y="1355806"/>
            <a:ext cx="784189" cy="369332"/>
          </a:xfrm>
          <a:prstGeom prst="rect">
            <a:avLst/>
          </a:prstGeom>
          <a:noFill/>
        </p:spPr>
        <p:txBody>
          <a:bodyPr wrap="none" rtlCol="0">
            <a:spAutoFit/>
          </a:bodyPr>
          <a:lstStyle/>
          <a:p>
            <a:r>
              <a:rPr lang="fr-FR" dirty="0">
                <a:latin typeface="Avenir Next Condensed" panose="020B0506020202020204" pitchFamily="34" charset="0"/>
              </a:rPr>
              <a:t>Entrées</a:t>
            </a:r>
          </a:p>
        </p:txBody>
      </p:sp>
      <p:cxnSp>
        <p:nvCxnSpPr>
          <p:cNvPr id="43" name="Connecteur droit avec flèche 42">
            <a:extLst>
              <a:ext uri="{FF2B5EF4-FFF2-40B4-BE49-F238E27FC236}">
                <a16:creationId xmlns:a16="http://schemas.microsoft.com/office/drawing/2014/main" id="{C56FC13B-F060-ADBE-5E25-E9F78536AC2F}"/>
              </a:ext>
            </a:extLst>
          </p:cNvPr>
          <p:cNvCxnSpPr/>
          <p:nvPr/>
        </p:nvCxnSpPr>
        <p:spPr>
          <a:xfrm>
            <a:off x="6968714" y="1902941"/>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E2D13DA8-8EF8-63B7-571C-E51EED37B448}"/>
              </a:ext>
            </a:extLst>
          </p:cNvPr>
          <p:cNvCxnSpPr/>
          <p:nvPr/>
        </p:nvCxnSpPr>
        <p:spPr>
          <a:xfrm>
            <a:off x="7133471" y="1902941"/>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0AC580C4-B143-3C22-DD42-422027CBB19D}"/>
              </a:ext>
            </a:extLst>
          </p:cNvPr>
          <p:cNvCxnSpPr/>
          <p:nvPr/>
        </p:nvCxnSpPr>
        <p:spPr>
          <a:xfrm>
            <a:off x="7298228" y="1902941"/>
            <a:ext cx="0" cy="1680519"/>
          </a:xfrm>
          <a:prstGeom prst="straightConnector1">
            <a:avLst/>
          </a:prstGeom>
          <a:ln w="28575">
            <a:solidFill>
              <a:srgbClr val="FC29ED"/>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a:extLst>
              <a:ext uri="{FF2B5EF4-FFF2-40B4-BE49-F238E27FC236}">
                <a16:creationId xmlns:a16="http://schemas.microsoft.com/office/drawing/2014/main" id="{D814603D-CC9F-6E24-18D0-049A32009D34}"/>
              </a:ext>
            </a:extLst>
          </p:cNvPr>
          <p:cNvCxnSpPr/>
          <p:nvPr/>
        </p:nvCxnSpPr>
        <p:spPr>
          <a:xfrm>
            <a:off x="7462985" y="1902941"/>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necteur droit avec flèche 46">
            <a:extLst>
              <a:ext uri="{FF2B5EF4-FFF2-40B4-BE49-F238E27FC236}">
                <a16:creationId xmlns:a16="http://schemas.microsoft.com/office/drawing/2014/main" id="{75C55461-0517-44F2-58C4-59BE0BD133E8}"/>
              </a:ext>
            </a:extLst>
          </p:cNvPr>
          <p:cNvCxnSpPr/>
          <p:nvPr/>
        </p:nvCxnSpPr>
        <p:spPr>
          <a:xfrm>
            <a:off x="7627742" y="1902941"/>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necteur droit avec flèche 47">
            <a:extLst>
              <a:ext uri="{FF2B5EF4-FFF2-40B4-BE49-F238E27FC236}">
                <a16:creationId xmlns:a16="http://schemas.microsoft.com/office/drawing/2014/main" id="{85F70193-55D9-1E9E-2957-98EB8F8CDF73}"/>
              </a:ext>
            </a:extLst>
          </p:cNvPr>
          <p:cNvCxnSpPr/>
          <p:nvPr/>
        </p:nvCxnSpPr>
        <p:spPr>
          <a:xfrm>
            <a:off x="7792499" y="1902941"/>
            <a:ext cx="0" cy="1680519"/>
          </a:xfrm>
          <a:prstGeom prst="straightConnector1">
            <a:avLst/>
          </a:prstGeom>
          <a:ln w="28575">
            <a:solidFill>
              <a:srgbClr val="FC29ED"/>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id="{C790CBB6-4CA3-9856-D3D1-0CB2320C1C04}"/>
              </a:ext>
            </a:extLst>
          </p:cNvPr>
          <p:cNvCxnSpPr/>
          <p:nvPr/>
        </p:nvCxnSpPr>
        <p:spPr>
          <a:xfrm>
            <a:off x="7957256" y="1902941"/>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necteur droit avec flèche 49">
            <a:extLst>
              <a:ext uri="{FF2B5EF4-FFF2-40B4-BE49-F238E27FC236}">
                <a16:creationId xmlns:a16="http://schemas.microsoft.com/office/drawing/2014/main" id="{05C6AF87-D176-E551-6671-87E0063AE17F}"/>
              </a:ext>
            </a:extLst>
          </p:cNvPr>
          <p:cNvCxnSpPr/>
          <p:nvPr/>
        </p:nvCxnSpPr>
        <p:spPr>
          <a:xfrm>
            <a:off x="8122013" y="1902941"/>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eur droit avec flèche 50">
            <a:extLst>
              <a:ext uri="{FF2B5EF4-FFF2-40B4-BE49-F238E27FC236}">
                <a16:creationId xmlns:a16="http://schemas.microsoft.com/office/drawing/2014/main" id="{FDFEE2D5-8308-CC3D-3FB6-6DEDE33145E2}"/>
              </a:ext>
            </a:extLst>
          </p:cNvPr>
          <p:cNvCxnSpPr/>
          <p:nvPr/>
        </p:nvCxnSpPr>
        <p:spPr>
          <a:xfrm>
            <a:off x="8690422" y="1902941"/>
            <a:ext cx="0" cy="1680519"/>
          </a:xfrm>
          <a:prstGeom prst="straightConnector1">
            <a:avLst/>
          </a:prstGeom>
          <a:ln w="28575">
            <a:solidFill>
              <a:srgbClr val="FC29ED"/>
            </a:solidFill>
            <a:tailEnd type="triangle"/>
          </a:ln>
        </p:spPr>
        <p:style>
          <a:lnRef idx="1">
            <a:schemeClr val="accent1"/>
          </a:lnRef>
          <a:fillRef idx="0">
            <a:schemeClr val="accent1"/>
          </a:fillRef>
          <a:effectRef idx="0">
            <a:schemeClr val="accent1"/>
          </a:effectRef>
          <a:fontRef idx="minor">
            <a:schemeClr val="tx1"/>
          </a:fontRef>
        </p:style>
      </p:cxnSp>
      <p:cxnSp>
        <p:nvCxnSpPr>
          <p:cNvPr id="52" name="Connecteur droit avec flèche 51">
            <a:extLst>
              <a:ext uri="{FF2B5EF4-FFF2-40B4-BE49-F238E27FC236}">
                <a16:creationId xmlns:a16="http://schemas.microsoft.com/office/drawing/2014/main" id="{E40018F8-08FF-8187-058C-FAA748401124}"/>
              </a:ext>
            </a:extLst>
          </p:cNvPr>
          <p:cNvCxnSpPr/>
          <p:nvPr/>
        </p:nvCxnSpPr>
        <p:spPr>
          <a:xfrm>
            <a:off x="8855179" y="1902941"/>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necteur droit avec flèche 52">
            <a:extLst>
              <a:ext uri="{FF2B5EF4-FFF2-40B4-BE49-F238E27FC236}">
                <a16:creationId xmlns:a16="http://schemas.microsoft.com/office/drawing/2014/main" id="{4D3C151C-3F67-3000-6FF0-E54428162C9B}"/>
              </a:ext>
            </a:extLst>
          </p:cNvPr>
          <p:cNvCxnSpPr/>
          <p:nvPr/>
        </p:nvCxnSpPr>
        <p:spPr>
          <a:xfrm>
            <a:off x="9019936" y="1902941"/>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Connecteur droit avec flèche 53">
            <a:extLst>
              <a:ext uri="{FF2B5EF4-FFF2-40B4-BE49-F238E27FC236}">
                <a16:creationId xmlns:a16="http://schemas.microsoft.com/office/drawing/2014/main" id="{A101D20C-0279-1B19-14D9-263796D5E5D8}"/>
              </a:ext>
            </a:extLst>
          </p:cNvPr>
          <p:cNvCxnSpPr/>
          <p:nvPr/>
        </p:nvCxnSpPr>
        <p:spPr>
          <a:xfrm>
            <a:off x="9184693" y="1902941"/>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necteur droit avec flèche 54">
            <a:extLst>
              <a:ext uri="{FF2B5EF4-FFF2-40B4-BE49-F238E27FC236}">
                <a16:creationId xmlns:a16="http://schemas.microsoft.com/office/drawing/2014/main" id="{4D23ED8B-A201-7F1A-2B13-CA4F3AB01044}"/>
              </a:ext>
            </a:extLst>
          </p:cNvPr>
          <p:cNvCxnSpPr/>
          <p:nvPr/>
        </p:nvCxnSpPr>
        <p:spPr>
          <a:xfrm>
            <a:off x="9349450" y="1902941"/>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Connecteur droit avec flèche 55">
            <a:extLst>
              <a:ext uri="{FF2B5EF4-FFF2-40B4-BE49-F238E27FC236}">
                <a16:creationId xmlns:a16="http://schemas.microsoft.com/office/drawing/2014/main" id="{9FAFF272-6DA3-A6A0-61AE-8A8F68548CBA}"/>
              </a:ext>
            </a:extLst>
          </p:cNvPr>
          <p:cNvCxnSpPr/>
          <p:nvPr/>
        </p:nvCxnSpPr>
        <p:spPr>
          <a:xfrm>
            <a:off x="9514207" y="1902941"/>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ZoneTexte 58">
            <a:extLst>
              <a:ext uri="{FF2B5EF4-FFF2-40B4-BE49-F238E27FC236}">
                <a16:creationId xmlns:a16="http://schemas.microsoft.com/office/drawing/2014/main" id="{8017666A-5914-8AE8-BF90-D17C2C5D4D99}"/>
              </a:ext>
            </a:extLst>
          </p:cNvPr>
          <p:cNvSpPr txBox="1"/>
          <p:nvPr/>
        </p:nvSpPr>
        <p:spPr>
          <a:xfrm>
            <a:off x="6843553" y="1337271"/>
            <a:ext cx="484428" cy="369332"/>
          </a:xfrm>
          <a:prstGeom prst="rect">
            <a:avLst/>
          </a:prstGeom>
          <a:noFill/>
        </p:spPr>
        <p:txBody>
          <a:bodyPr wrap="none" rtlCol="0">
            <a:spAutoFit/>
          </a:bodyPr>
          <a:lstStyle/>
          <a:p>
            <a:r>
              <a:rPr lang="fr-FR" dirty="0">
                <a:latin typeface="Avenir Next Condensed" panose="020B0506020202020204" pitchFamily="34" charset="0"/>
              </a:rPr>
              <a:t>Bus</a:t>
            </a:r>
          </a:p>
        </p:txBody>
      </p:sp>
      <p:sp>
        <p:nvSpPr>
          <p:cNvPr id="60" name="ZoneTexte 59">
            <a:extLst>
              <a:ext uri="{FF2B5EF4-FFF2-40B4-BE49-F238E27FC236}">
                <a16:creationId xmlns:a16="http://schemas.microsoft.com/office/drawing/2014/main" id="{A438D7F9-71F9-702C-4A0F-AF1698858551}"/>
              </a:ext>
            </a:extLst>
          </p:cNvPr>
          <p:cNvSpPr txBox="1"/>
          <p:nvPr/>
        </p:nvSpPr>
        <p:spPr>
          <a:xfrm>
            <a:off x="8535508" y="1324914"/>
            <a:ext cx="788999" cy="369332"/>
          </a:xfrm>
          <a:prstGeom prst="rect">
            <a:avLst/>
          </a:prstGeom>
          <a:noFill/>
        </p:spPr>
        <p:txBody>
          <a:bodyPr wrap="none" rtlCol="0">
            <a:spAutoFit/>
          </a:bodyPr>
          <a:lstStyle/>
          <a:p>
            <a:r>
              <a:rPr lang="fr-FR" dirty="0">
                <a:latin typeface="Avenir Next Condensed" panose="020B0506020202020204" pitchFamily="34" charset="0"/>
              </a:rPr>
              <a:t>Matrice</a:t>
            </a:r>
          </a:p>
        </p:txBody>
      </p:sp>
      <p:grpSp>
        <p:nvGrpSpPr>
          <p:cNvPr id="69" name="Groupe 68">
            <a:extLst>
              <a:ext uri="{FF2B5EF4-FFF2-40B4-BE49-F238E27FC236}">
                <a16:creationId xmlns:a16="http://schemas.microsoft.com/office/drawing/2014/main" id="{613F05BA-141E-D561-5EDA-C1BF40E558FB}"/>
              </a:ext>
            </a:extLst>
          </p:cNvPr>
          <p:cNvGrpSpPr/>
          <p:nvPr/>
        </p:nvGrpSpPr>
        <p:grpSpPr>
          <a:xfrm>
            <a:off x="10644164" y="1872049"/>
            <a:ext cx="370702" cy="1711411"/>
            <a:chOff x="1136822" y="2075935"/>
            <a:chExt cx="370702" cy="2100649"/>
          </a:xfrm>
        </p:grpSpPr>
        <p:sp>
          <p:nvSpPr>
            <p:cNvPr id="70" name="Rectangle 69">
              <a:extLst>
                <a:ext uri="{FF2B5EF4-FFF2-40B4-BE49-F238E27FC236}">
                  <a16:creationId xmlns:a16="http://schemas.microsoft.com/office/drawing/2014/main" id="{FEEDDB86-D0CE-590E-8D2B-2DE05FD63F93}"/>
                </a:ext>
              </a:extLst>
            </p:cNvPr>
            <p:cNvSpPr/>
            <p:nvPr/>
          </p:nvSpPr>
          <p:spPr>
            <a:xfrm>
              <a:off x="1235676" y="2075935"/>
              <a:ext cx="157316" cy="2100649"/>
            </a:xfrm>
            <a:prstGeom prst="rect">
              <a:avLst/>
            </a:prstGeom>
            <a:solidFill>
              <a:srgbClr val="FFFFFF"/>
            </a:solidFill>
            <a:ln>
              <a:solidFill>
                <a:srgbClr val="FC29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Rectangle 70">
              <a:extLst>
                <a:ext uri="{FF2B5EF4-FFF2-40B4-BE49-F238E27FC236}">
                  <a16:creationId xmlns:a16="http://schemas.microsoft.com/office/drawing/2014/main" id="{AA1F2500-7CF1-7342-0049-AEE13EB29725}"/>
                </a:ext>
              </a:extLst>
            </p:cNvPr>
            <p:cNvSpPr/>
            <p:nvPr/>
          </p:nvSpPr>
          <p:spPr>
            <a:xfrm>
              <a:off x="1136822" y="2631989"/>
              <a:ext cx="370702" cy="210065"/>
            </a:xfrm>
            <a:prstGeom prst="rect">
              <a:avLst/>
            </a:prstGeom>
            <a:solidFill>
              <a:srgbClr val="7F7F7F"/>
            </a:solidFill>
            <a:ln>
              <a:solidFill>
                <a:srgbClr val="FC29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3" name="ZoneTexte 72">
            <a:extLst>
              <a:ext uri="{FF2B5EF4-FFF2-40B4-BE49-F238E27FC236}">
                <a16:creationId xmlns:a16="http://schemas.microsoft.com/office/drawing/2014/main" id="{FEE08BE4-49BA-2B51-C295-EE9132875D7C}"/>
              </a:ext>
            </a:extLst>
          </p:cNvPr>
          <p:cNvSpPr txBox="1"/>
          <p:nvPr/>
        </p:nvSpPr>
        <p:spPr>
          <a:xfrm>
            <a:off x="10477225" y="1298145"/>
            <a:ext cx="673069" cy="369332"/>
          </a:xfrm>
          <a:prstGeom prst="rect">
            <a:avLst/>
          </a:prstGeom>
          <a:noFill/>
        </p:spPr>
        <p:txBody>
          <a:bodyPr wrap="none" rtlCol="0">
            <a:spAutoFit/>
          </a:bodyPr>
          <a:lstStyle/>
          <a:p>
            <a:r>
              <a:rPr lang="fr-FR" dirty="0">
                <a:latin typeface="Avenir Next Condensed" panose="020B0506020202020204" pitchFamily="34" charset="0"/>
              </a:rPr>
              <a:t>DCA 1</a:t>
            </a:r>
          </a:p>
        </p:txBody>
      </p:sp>
      <p:sp>
        <p:nvSpPr>
          <p:cNvPr id="75" name="Rectangle 74">
            <a:extLst>
              <a:ext uri="{FF2B5EF4-FFF2-40B4-BE49-F238E27FC236}">
                <a16:creationId xmlns:a16="http://schemas.microsoft.com/office/drawing/2014/main" id="{1A36BEC5-AC9C-F1A2-BECF-1188097D20DC}"/>
              </a:ext>
            </a:extLst>
          </p:cNvPr>
          <p:cNvSpPr/>
          <p:nvPr/>
        </p:nvSpPr>
        <p:spPr>
          <a:xfrm>
            <a:off x="5218672" y="2496210"/>
            <a:ext cx="4290920" cy="369332"/>
          </a:xfrm>
          <a:prstGeom prst="rect">
            <a:avLst/>
          </a:prstGeom>
          <a:solidFill>
            <a:schemeClr val="tx1"/>
          </a:solidFill>
          <a:ln>
            <a:solidFill>
              <a:srgbClr val="FC29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solidFill>
                <a:latin typeface="Avenir Next Condensed" panose="020B0506020202020204" pitchFamily="34" charset="0"/>
              </a:rPr>
              <a:t>Dsp</a:t>
            </a:r>
            <a:r>
              <a:rPr lang="fr-FR" dirty="0">
                <a:solidFill>
                  <a:schemeClr val="bg1"/>
                </a:solidFill>
                <a:latin typeface="Avenir Next Condensed" panose="020B0506020202020204" pitchFamily="34" charset="0"/>
              </a:rPr>
              <a:t> / control des « volumes » de chaque éléments</a:t>
            </a:r>
          </a:p>
        </p:txBody>
      </p:sp>
      <p:cxnSp>
        <p:nvCxnSpPr>
          <p:cNvPr id="78" name="Connecteur en arc 77">
            <a:extLst>
              <a:ext uri="{FF2B5EF4-FFF2-40B4-BE49-F238E27FC236}">
                <a16:creationId xmlns:a16="http://schemas.microsoft.com/office/drawing/2014/main" id="{EBCA1F59-9112-0941-2D33-C00B14281467}"/>
              </a:ext>
            </a:extLst>
          </p:cNvPr>
          <p:cNvCxnSpPr>
            <a:stCxn id="71" idx="1"/>
            <a:endCxn id="75" idx="3"/>
          </p:cNvCxnSpPr>
          <p:nvPr/>
        </p:nvCxnSpPr>
        <p:spPr>
          <a:xfrm rot="10800000" flipV="1">
            <a:off x="9509592" y="2410640"/>
            <a:ext cx="1134572" cy="270236"/>
          </a:xfrm>
          <a:prstGeom prst="curvedConnector3">
            <a:avLst/>
          </a:prstGeom>
          <a:ln w="57150">
            <a:solidFill>
              <a:srgbClr val="FC29ED"/>
            </a:solidFill>
            <a:tailEnd type="triangle"/>
          </a:ln>
        </p:spPr>
        <p:style>
          <a:lnRef idx="1">
            <a:schemeClr val="accent1"/>
          </a:lnRef>
          <a:fillRef idx="0">
            <a:schemeClr val="accent1"/>
          </a:fillRef>
          <a:effectRef idx="0">
            <a:schemeClr val="accent1"/>
          </a:effectRef>
          <a:fontRef idx="minor">
            <a:schemeClr val="tx1"/>
          </a:fontRef>
        </p:style>
      </p:cxnSp>
      <p:sp>
        <p:nvSpPr>
          <p:cNvPr id="79" name="ZoneTexte 78">
            <a:extLst>
              <a:ext uri="{FF2B5EF4-FFF2-40B4-BE49-F238E27FC236}">
                <a16:creationId xmlns:a16="http://schemas.microsoft.com/office/drawing/2014/main" id="{EABE26F3-7571-EE27-C700-BF414122322C}"/>
              </a:ext>
            </a:extLst>
          </p:cNvPr>
          <p:cNvSpPr txBox="1"/>
          <p:nvPr/>
        </p:nvSpPr>
        <p:spPr>
          <a:xfrm>
            <a:off x="6043388" y="4124582"/>
            <a:ext cx="3120213" cy="646331"/>
          </a:xfrm>
          <a:prstGeom prst="rect">
            <a:avLst/>
          </a:prstGeom>
          <a:noFill/>
        </p:spPr>
        <p:txBody>
          <a:bodyPr wrap="none" rtlCol="0">
            <a:spAutoFit/>
          </a:bodyPr>
          <a:lstStyle/>
          <a:p>
            <a:r>
              <a:rPr lang="fr-FR" dirty="0">
                <a:latin typeface="Avenir Next Condensed" panose="020B0506020202020204" pitchFamily="34" charset="0"/>
              </a:rPr>
              <a:t>Un DCA est une télécommande.</a:t>
            </a:r>
          </a:p>
          <a:p>
            <a:r>
              <a:rPr lang="fr-FR" dirty="0">
                <a:latin typeface="Avenir Next Condensed" panose="020B0506020202020204" pitchFamily="34" charset="0"/>
              </a:rPr>
              <a:t>Aucun son ne passe à travers le DCA.</a:t>
            </a:r>
          </a:p>
        </p:txBody>
      </p:sp>
    </p:spTree>
    <p:extLst>
      <p:ext uri="{BB962C8B-B14F-4D97-AF65-F5344CB8AC3E}">
        <p14:creationId xmlns:p14="http://schemas.microsoft.com/office/powerpoint/2010/main" val="1080082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9F5703A-0BDE-82A2-99EB-BB55F22CDF9B}"/>
              </a:ext>
            </a:extLst>
          </p:cNvPr>
          <p:cNvSpPr txBox="1"/>
          <p:nvPr/>
        </p:nvSpPr>
        <p:spPr>
          <a:xfrm>
            <a:off x="1000898" y="259491"/>
            <a:ext cx="1927002" cy="584775"/>
          </a:xfrm>
          <a:prstGeom prst="rect">
            <a:avLst/>
          </a:prstGeom>
          <a:noFill/>
        </p:spPr>
        <p:txBody>
          <a:bodyPr wrap="none" rtlCol="0">
            <a:spAutoFit/>
          </a:bodyPr>
          <a:lstStyle/>
          <a:p>
            <a:r>
              <a:rPr lang="fr-FR" sz="3200" dirty="0">
                <a:latin typeface="Avenir Next Condensed" panose="020B0506020202020204" pitchFamily="34" charset="0"/>
              </a:rPr>
              <a:t>Les Matrices</a:t>
            </a:r>
          </a:p>
        </p:txBody>
      </p:sp>
      <p:grpSp>
        <p:nvGrpSpPr>
          <p:cNvPr id="29" name="Groupe 28">
            <a:extLst>
              <a:ext uri="{FF2B5EF4-FFF2-40B4-BE49-F238E27FC236}">
                <a16:creationId xmlns:a16="http://schemas.microsoft.com/office/drawing/2014/main" id="{EEF78DB3-6C58-5C25-5808-4ABE7E1924A3}"/>
              </a:ext>
            </a:extLst>
          </p:cNvPr>
          <p:cNvGrpSpPr/>
          <p:nvPr/>
        </p:nvGrpSpPr>
        <p:grpSpPr>
          <a:xfrm>
            <a:off x="1285102" y="1773195"/>
            <a:ext cx="1153299" cy="2366318"/>
            <a:chOff x="1297459" y="2588740"/>
            <a:chExt cx="1153299" cy="1680519"/>
          </a:xfrm>
        </p:grpSpPr>
        <p:cxnSp>
          <p:nvCxnSpPr>
            <p:cNvPr id="5" name="Connecteur droit avec flèche 4">
              <a:extLst>
                <a:ext uri="{FF2B5EF4-FFF2-40B4-BE49-F238E27FC236}">
                  <a16:creationId xmlns:a16="http://schemas.microsoft.com/office/drawing/2014/main" id="{AA60AB53-08A7-E2CB-0288-785A662A9885}"/>
                </a:ext>
              </a:extLst>
            </p:cNvPr>
            <p:cNvCxnSpPr>
              <a:cxnSpLocks/>
            </p:cNvCxnSpPr>
            <p:nvPr/>
          </p:nvCxnSpPr>
          <p:spPr>
            <a:xfrm>
              <a:off x="1297459"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43F1693C-50E2-22C6-4779-171807EBA7B8}"/>
                </a:ext>
              </a:extLst>
            </p:cNvPr>
            <p:cNvCxnSpPr>
              <a:cxnSpLocks/>
            </p:cNvCxnSpPr>
            <p:nvPr/>
          </p:nvCxnSpPr>
          <p:spPr>
            <a:xfrm>
              <a:off x="1462216"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a:extLst>
                <a:ext uri="{FF2B5EF4-FFF2-40B4-BE49-F238E27FC236}">
                  <a16:creationId xmlns:a16="http://schemas.microsoft.com/office/drawing/2014/main" id="{A9814056-178C-9822-41F9-232B9D1B36B7}"/>
                </a:ext>
              </a:extLst>
            </p:cNvPr>
            <p:cNvCxnSpPr>
              <a:cxnSpLocks/>
            </p:cNvCxnSpPr>
            <p:nvPr/>
          </p:nvCxnSpPr>
          <p:spPr>
            <a:xfrm>
              <a:off x="1626973"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C8B5A51C-20C9-4A0F-AF89-20755330408A}"/>
                </a:ext>
              </a:extLst>
            </p:cNvPr>
            <p:cNvCxnSpPr>
              <a:cxnSpLocks/>
            </p:cNvCxnSpPr>
            <p:nvPr/>
          </p:nvCxnSpPr>
          <p:spPr>
            <a:xfrm>
              <a:off x="1791730"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0A7949D2-0F1A-1CD9-C7BD-49F757C642BB}"/>
                </a:ext>
              </a:extLst>
            </p:cNvPr>
            <p:cNvCxnSpPr>
              <a:cxnSpLocks/>
            </p:cNvCxnSpPr>
            <p:nvPr/>
          </p:nvCxnSpPr>
          <p:spPr>
            <a:xfrm>
              <a:off x="1956487"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342BDF62-CE12-6CCC-CAAE-809D66C1006F}"/>
                </a:ext>
              </a:extLst>
            </p:cNvPr>
            <p:cNvCxnSpPr>
              <a:cxnSpLocks/>
            </p:cNvCxnSpPr>
            <p:nvPr/>
          </p:nvCxnSpPr>
          <p:spPr>
            <a:xfrm>
              <a:off x="2121244"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a:extLst>
                <a:ext uri="{FF2B5EF4-FFF2-40B4-BE49-F238E27FC236}">
                  <a16:creationId xmlns:a16="http://schemas.microsoft.com/office/drawing/2014/main" id="{BBB174B3-A357-6B2E-F10F-8F1120F5572B}"/>
                </a:ext>
              </a:extLst>
            </p:cNvPr>
            <p:cNvCxnSpPr>
              <a:cxnSpLocks/>
            </p:cNvCxnSpPr>
            <p:nvPr/>
          </p:nvCxnSpPr>
          <p:spPr>
            <a:xfrm>
              <a:off x="2286001"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FC464DDC-CB48-BD1A-5463-D16AD66503E1}"/>
                </a:ext>
              </a:extLst>
            </p:cNvPr>
            <p:cNvCxnSpPr>
              <a:cxnSpLocks/>
            </p:cNvCxnSpPr>
            <p:nvPr/>
          </p:nvCxnSpPr>
          <p:spPr>
            <a:xfrm>
              <a:off x="2450758"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3" name="ZoneTexte 12">
            <a:extLst>
              <a:ext uri="{FF2B5EF4-FFF2-40B4-BE49-F238E27FC236}">
                <a16:creationId xmlns:a16="http://schemas.microsoft.com/office/drawing/2014/main" id="{1C76B72B-3C9C-D2A1-AA83-80F691829DD3}"/>
              </a:ext>
            </a:extLst>
          </p:cNvPr>
          <p:cNvSpPr txBox="1"/>
          <p:nvPr/>
        </p:nvSpPr>
        <p:spPr>
          <a:xfrm>
            <a:off x="3553922" y="2293320"/>
            <a:ext cx="813043" cy="307777"/>
          </a:xfrm>
          <a:prstGeom prst="rect">
            <a:avLst/>
          </a:prstGeom>
          <a:noFill/>
        </p:spPr>
        <p:txBody>
          <a:bodyPr wrap="none" rtlCol="0">
            <a:spAutoFit/>
          </a:bodyPr>
          <a:lstStyle/>
          <a:p>
            <a:r>
              <a:rPr lang="fr-FR" sz="1400" dirty="0">
                <a:latin typeface="Avenir Next Condensed" panose="020B0506020202020204" pitchFamily="34" charset="0"/>
              </a:rPr>
              <a:t>BUS / MIX</a:t>
            </a:r>
          </a:p>
        </p:txBody>
      </p:sp>
      <p:sp>
        <p:nvSpPr>
          <p:cNvPr id="14" name="ZoneTexte 13">
            <a:extLst>
              <a:ext uri="{FF2B5EF4-FFF2-40B4-BE49-F238E27FC236}">
                <a16:creationId xmlns:a16="http://schemas.microsoft.com/office/drawing/2014/main" id="{F46A74E2-5492-A1CA-424D-F8A37FDEF003}"/>
              </a:ext>
            </a:extLst>
          </p:cNvPr>
          <p:cNvSpPr txBox="1"/>
          <p:nvPr/>
        </p:nvSpPr>
        <p:spPr>
          <a:xfrm>
            <a:off x="1108486" y="1226059"/>
            <a:ext cx="784189" cy="369332"/>
          </a:xfrm>
          <a:prstGeom prst="rect">
            <a:avLst/>
          </a:prstGeom>
          <a:noFill/>
        </p:spPr>
        <p:txBody>
          <a:bodyPr wrap="none" rtlCol="0">
            <a:spAutoFit/>
          </a:bodyPr>
          <a:lstStyle/>
          <a:p>
            <a:r>
              <a:rPr lang="fr-FR" dirty="0">
                <a:latin typeface="Avenir Next Condensed" panose="020B0506020202020204" pitchFamily="34" charset="0"/>
              </a:rPr>
              <a:t>Entrées</a:t>
            </a:r>
          </a:p>
        </p:txBody>
      </p:sp>
      <p:grpSp>
        <p:nvGrpSpPr>
          <p:cNvPr id="50" name="Groupe 49">
            <a:extLst>
              <a:ext uri="{FF2B5EF4-FFF2-40B4-BE49-F238E27FC236}">
                <a16:creationId xmlns:a16="http://schemas.microsoft.com/office/drawing/2014/main" id="{45229CB9-F965-F92C-C37E-A0BD0CF674FB}"/>
              </a:ext>
            </a:extLst>
          </p:cNvPr>
          <p:cNvGrpSpPr/>
          <p:nvPr/>
        </p:nvGrpSpPr>
        <p:grpSpPr>
          <a:xfrm>
            <a:off x="1107990" y="2613453"/>
            <a:ext cx="8295493" cy="1009591"/>
            <a:chOff x="1120348" y="3428999"/>
            <a:chExt cx="3179803" cy="1009591"/>
          </a:xfrm>
        </p:grpSpPr>
        <p:cxnSp>
          <p:nvCxnSpPr>
            <p:cNvPr id="15" name="Connecteur droit avec flèche 14">
              <a:extLst>
                <a:ext uri="{FF2B5EF4-FFF2-40B4-BE49-F238E27FC236}">
                  <a16:creationId xmlns:a16="http://schemas.microsoft.com/office/drawing/2014/main" id="{C909A049-B4DB-713B-D2AE-E3ED07FC396D}"/>
                </a:ext>
              </a:extLst>
            </p:cNvPr>
            <p:cNvCxnSpPr/>
            <p:nvPr/>
          </p:nvCxnSpPr>
          <p:spPr>
            <a:xfrm>
              <a:off x="1149178" y="3428999"/>
              <a:ext cx="3150973" cy="0"/>
            </a:xfrm>
            <a:prstGeom prst="straightConnector1">
              <a:avLst/>
            </a:prstGeom>
            <a:ln w="28575">
              <a:solidFill>
                <a:srgbClr val="FC29ED"/>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2B990D9C-D23E-F98B-33D0-5501C5648E52}"/>
                </a:ext>
              </a:extLst>
            </p:cNvPr>
            <p:cNvCxnSpPr/>
            <p:nvPr/>
          </p:nvCxnSpPr>
          <p:spPr>
            <a:xfrm>
              <a:off x="1149178" y="3581399"/>
              <a:ext cx="3150973" cy="0"/>
            </a:xfrm>
            <a:prstGeom prst="straightConnector1">
              <a:avLst/>
            </a:prstGeom>
            <a:ln w="28575">
              <a:solidFill>
                <a:srgbClr val="FC29ED">
                  <a:alpha val="74118"/>
                </a:srgbClr>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C6A1B9DE-EB33-E984-DEA0-FE978526DDC4}"/>
                </a:ext>
              </a:extLst>
            </p:cNvPr>
            <p:cNvCxnSpPr/>
            <p:nvPr/>
          </p:nvCxnSpPr>
          <p:spPr>
            <a:xfrm>
              <a:off x="1149178" y="3733799"/>
              <a:ext cx="3150973" cy="0"/>
            </a:xfrm>
            <a:prstGeom prst="straightConnector1">
              <a:avLst/>
            </a:prstGeom>
            <a:ln w="28575">
              <a:solidFill>
                <a:srgbClr val="FC29ED">
                  <a:alpha val="49020"/>
                </a:srgbClr>
              </a:solidFill>
              <a:prstDash val="solid"/>
              <a:tailEnd type="triangle"/>
            </a:ln>
            <a:effectLst/>
          </p:spPr>
          <p:style>
            <a:lnRef idx="1">
              <a:schemeClr val="accent1"/>
            </a:lnRef>
            <a:fillRef idx="0">
              <a:schemeClr val="accent1"/>
            </a:fillRef>
            <a:effectRef idx="0">
              <a:schemeClr val="accent1"/>
            </a:effectRef>
            <a:fontRef idx="minor">
              <a:schemeClr val="tx1"/>
            </a:fontRef>
          </p:style>
        </p:cxnSp>
        <p:cxnSp>
          <p:nvCxnSpPr>
            <p:cNvPr id="46" name="Connecteur droit avec flèche 45">
              <a:extLst>
                <a:ext uri="{FF2B5EF4-FFF2-40B4-BE49-F238E27FC236}">
                  <a16:creationId xmlns:a16="http://schemas.microsoft.com/office/drawing/2014/main" id="{9B9FDB83-EBA6-C432-9369-037331B15986}"/>
                </a:ext>
              </a:extLst>
            </p:cNvPr>
            <p:cNvCxnSpPr/>
            <p:nvPr/>
          </p:nvCxnSpPr>
          <p:spPr>
            <a:xfrm>
              <a:off x="1120348" y="4121433"/>
              <a:ext cx="3150973" cy="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necteur droit avec flèche 46">
              <a:extLst>
                <a:ext uri="{FF2B5EF4-FFF2-40B4-BE49-F238E27FC236}">
                  <a16:creationId xmlns:a16="http://schemas.microsoft.com/office/drawing/2014/main" id="{39A1F17C-73C0-0784-9281-F717C93E0962}"/>
                </a:ext>
              </a:extLst>
            </p:cNvPr>
            <p:cNvCxnSpPr/>
            <p:nvPr/>
          </p:nvCxnSpPr>
          <p:spPr>
            <a:xfrm>
              <a:off x="1120348" y="4273833"/>
              <a:ext cx="3150973" cy="0"/>
            </a:xfrm>
            <a:prstGeom prst="straightConnector1">
              <a:avLst/>
            </a:prstGeom>
            <a:ln w="28575">
              <a:solidFill>
                <a:srgbClr val="00B05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8" name="Connecteur droit avec flèche 47">
              <a:extLst>
                <a:ext uri="{FF2B5EF4-FFF2-40B4-BE49-F238E27FC236}">
                  <a16:creationId xmlns:a16="http://schemas.microsoft.com/office/drawing/2014/main" id="{1A754488-1FDA-7749-588C-ED288A9F40B7}"/>
                </a:ext>
              </a:extLst>
            </p:cNvPr>
            <p:cNvCxnSpPr/>
            <p:nvPr/>
          </p:nvCxnSpPr>
          <p:spPr>
            <a:xfrm>
              <a:off x="1149178" y="4438590"/>
              <a:ext cx="3150973" cy="0"/>
            </a:xfrm>
            <a:prstGeom prst="straightConnector1">
              <a:avLst/>
            </a:prstGeom>
            <a:ln w="28575">
              <a:solidFill>
                <a:srgbClr val="00B050"/>
              </a:solidFill>
              <a:prstDash val="solid"/>
              <a:tailEnd type="triangle"/>
            </a:ln>
          </p:spPr>
          <p:style>
            <a:lnRef idx="1">
              <a:schemeClr val="accent1"/>
            </a:lnRef>
            <a:fillRef idx="0">
              <a:schemeClr val="accent1"/>
            </a:fillRef>
            <a:effectRef idx="0">
              <a:schemeClr val="accent1"/>
            </a:effectRef>
            <a:fontRef idx="minor">
              <a:schemeClr val="tx1"/>
            </a:fontRef>
          </p:style>
        </p:cxnSp>
      </p:grpSp>
      <p:sp>
        <p:nvSpPr>
          <p:cNvPr id="49" name="ZoneTexte 48">
            <a:extLst>
              <a:ext uri="{FF2B5EF4-FFF2-40B4-BE49-F238E27FC236}">
                <a16:creationId xmlns:a16="http://schemas.microsoft.com/office/drawing/2014/main" id="{9703A038-8415-302E-D3E5-AA428693BEA2}"/>
              </a:ext>
            </a:extLst>
          </p:cNvPr>
          <p:cNvSpPr txBox="1"/>
          <p:nvPr/>
        </p:nvSpPr>
        <p:spPr>
          <a:xfrm>
            <a:off x="3195742" y="3035753"/>
            <a:ext cx="1204176" cy="307777"/>
          </a:xfrm>
          <a:prstGeom prst="rect">
            <a:avLst/>
          </a:prstGeom>
          <a:noFill/>
        </p:spPr>
        <p:txBody>
          <a:bodyPr wrap="none" rtlCol="0">
            <a:spAutoFit/>
          </a:bodyPr>
          <a:lstStyle/>
          <a:p>
            <a:r>
              <a:rPr lang="fr-FR" sz="1400" dirty="0">
                <a:latin typeface="Avenir Next Condensed" panose="020B0506020202020204" pitchFamily="34" charset="0"/>
              </a:rPr>
              <a:t>SOUS-GROUPES</a:t>
            </a:r>
          </a:p>
        </p:txBody>
      </p:sp>
      <p:grpSp>
        <p:nvGrpSpPr>
          <p:cNvPr id="51" name="Groupe 50">
            <a:extLst>
              <a:ext uri="{FF2B5EF4-FFF2-40B4-BE49-F238E27FC236}">
                <a16:creationId xmlns:a16="http://schemas.microsoft.com/office/drawing/2014/main" id="{20A6665C-BB41-7096-BC26-715BFF88C1F1}"/>
              </a:ext>
            </a:extLst>
          </p:cNvPr>
          <p:cNvGrpSpPr/>
          <p:nvPr/>
        </p:nvGrpSpPr>
        <p:grpSpPr>
          <a:xfrm>
            <a:off x="7467599" y="2439885"/>
            <a:ext cx="823785" cy="2366318"/>
            <a:chOff x="1297459" y="2588740"/>
            <a:chExt cx="823785" cy="1680519"/>
          </a:xfrm>
        </p:grpSpPr>
        <p:cxnSp>
          <p:nvCxnSpPr>
            <p:cNvPr id="52" name="Connecteur droit avec flèche 51">
              <a:extLst>
                <a:ext uri="{FF2B5EF4-FFF2-40B4-BE49-F238E27FC236}">
                  <a16:creationId xmlns:a16="http://schemas.microsoft.com/office/drawing/2014/main" id="{D1C8D1C1-626A-679C-59DE-25DA3A71DA8D}"/>
                </a:ext>
              </a:extLst>
            </p:cNvPr>
            <p:cNvCxnSpPr>
              <a:cxnSpLocks/>
            </p:cNvCxnSpPr>
            <p:nvPr/>
          </p:nvCxnSpPr>
          <p:spPr>
            <a:xfrm>
              <a:off x="1297459"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necteur droit avec flèche 52">
              <a:extLst>
                <a:ext uri="{FF2B5EF4-FFF2-40B4-BE49-F238E27FC236}">
                  <a16:creationId xmlns:a16="http://schemas.microsoft.com/office/drawing/2014/main" id="{181D9265-C980-F2DA-D0ED-918FCACC32DB}"/>
                </a:ext>
              </a:extLst>
            </p:cNvPr>
            <p:cNvCxnSpPr>
              <a:cxnSpLocks/>
            </p:cNvCxnSpPr>
            <p:nvPr/>
          </p:nvCxnSpPr>
          <p:spPr>
            <a:xfrm>
              <a:off x="1462216"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Connecteur droit avec flèche 53">
              <a:extLst>
                <a:ext uri="{FF2B5EF4-FFF2-40B4-BE49-F238E27FC236}">
                  <a16:creationId xmlns:a16="http://schemas.microsoft.com/office/drawing/2014/main" id="{A0CC5397-35EF-0D50-FD75-75DC01075B24}"/>
                </a:ext>
              </a:extLst>
            </p:cNvPr>
            <p:cNvCxnSpPr>
              <a:cxnSpLocks/>
            </p:cNvCxnSpPr>
            <p:nvPr/>
          </p:nvCxnSpPr>
          <p:spPr>
            <a:xfrm>
              <a:off x="1626973"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necteur droit avec flèche 54">
              <a:extLst>
                <a:ext uri="{FF2B5EF4-FFF2-40B4-BE49-F238E27FC236}">
                  <a16:creationId xmlns:a16="http://schemas.microsoft.com/office/drawing/2014/main" id="{2EF3596C-D3D7-B870-DB0C-CCFEBDFA6D46}"/>
                </a:ext>
              </a:extLst>
            </p:cNvPr>
            <p:cNvCxnSpPr>
              <a:cxnSpLocks/>
            </p:cNvCxnSpPr>
            <p:nvPr/>
          </p:nvCxnSpPr>
          <p:spPr>
            <a:xfrm>
              <a:off x="1791730"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Connecteur droit avec flèche 55">
              <a:extLst>
                <a:ext uri="{FF2B5EF4-FFF2-40B4-BE49-F238E27FC236}">
                  <a16:creationId xmlns:a16="http://schemas.microsoft.com/office/drawing/2014/main" id="{0AD6D286-93AC-F1D7-4D46-7228781B76A6}"/>
                </a:ext>
              </a:extLst>
            </p:cNvPr>
            <p:cNvCxnSpPr>
              <a:cxnSpLocks/>
            </p:cNvCxnSpPr>
            <p:nvPr/>
          </p:nvCxnSpPr>
          <p:spPr>
            <a:xfrm>
              <a:off x="1956487"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Connecteur droit avec flèche 56">
              <a:extLst>
                <a:ext uri="{FF2B5EF4-FFF2-40B4-BE49-F238E27FC236}">
                  <a16:creationId xmlns:a16="http://schemas.microsoft.com/office/drawing/2014/main" id="{761DA57C-0AF6-6D26-E8DC-5CA3F851F052}"/>
                </a:ext>
              </a:extLst>
            </p:cNvPr>
            <p:cNvCxnSpPr>
              <a:cxnSpLocks/>
            </p:cNvCxnSpPr>
            <p:nvPr/>
          </p:nvCxnSpPr>
          <p:spPr>
            <a:xfrm>
              <a:off x="2121244" y="2588740"/>
              <a:ext cx="0" cy="16805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0" name="ZoneTexte 59">
            <a:extLst>
              <a:ext uri="{FF2B5EF4-FFF2-40B4-BE49-F238E27FC236}">
                <a16:creationId xmlns:a16="http://schemas.microsoft.com/office/drawing/2014/main" id="{263CD4BE-88AA-F31E-0B30-DB86246D5A92}"/>
              </a:ext>
            </a:extLst>
          </p:cNvPr>
          <p:cNvSpPr txBox="1"/>
          <p:nvPr/>
        </p:nvSpPr>
        <p:spPr>
          <a:xfrm>
            <a:off x="7363340" y="1907979"/>
            <a:ext cx="867545" cy="369332"/>
          </a:xfrm>
          <a:prstGeom prst="rect">
            <a:avLst/>
          </a:prstGeom>
          <a:noFill/>
        </p:spPr>
        <p:txBody>
          <a:bodyPr wrap="none" rtlCol="0">
            <a:spAutoFit/>
          </a:bodyPr>
          <a:lstStyle/>
          <a:p>
            <a:r>
              <a:rPr lang="fr-FR" dirty="0">
                <a:latin typeface="Avenir Next Condensed" panose="020B0506020202020204" pitchFamily="34" charset="0"/>
              </a:rPr>
              <a:t>Matrices</a:t>
            </a:r>
          </a:p>
        </p:txBody>
      </p:sp>
      <p:sp>
        <p:nvSpPr>
          <p:cNvPr id="61" name="ZoneTexte 60">
            <a:extLst>
              <a:ext uri="{FF2B5EF4-FFF2-40B4-BE49-F238E27FC236}">
                <a16:creationId xmlns:a16="http://schemas.microsoft.com/office/drawing/2014/main" id="{521877BD-3D8A-599C-95C5-351062489B3E}"/>
              </a:ext>
            </a:extLst>
          </p:cNvPr>
          <p:cNvSpPr txBox="1"/>
          <p:nvPr/>
        </p:nvSpPr>
        <p:spPr>
          <a:xfrm>
            <a:off x="2827500" y="4624054"/>
            <a:ext cx="3997056" cy="369332"/>
          </a:xfrm>
          <a:prstGeom prst="rect">
            <a:avLst/>
          </a:prstGeom>
          <a:noFill/>
        </p:spPr>
        <p:txBody>
          <a:bodyPr wrap="none" rtlCol="0">
            <a:spAutoFit/>
          </a:bodyPr>
          <a:lstStyle/>
          <a:p>
            <a:r>
              <a:rPr lang="fr-FR" dirty="0">
                <a:latin typeface="Avenir Next Condensed" panose="020B0506020202020204" pitchFamily="34" charset="0"/>
              </a:rPr>
              <a:t>Les bus et sous groupes mélangent des entrées</a:t>
            </a:r>
          </a:p>
        </p:txBody>
      </p:sp>
      <p:sp>
        <p:nvSpPr>
          <p:cNvPr id="62" name="ZoneTexte 61">
            <a:extLst>
              <a:ext uri="{FF2B5EF4-FFF2-40B4-BE49-F238E27FC236}">
                <a16:creationId xmlns:a16="http://schemas.microsoft.com/office/drawing/2014/main" id="{677641A2-287B-D6E6-5EAB-9DE4318F6B05}"/>
              </a:ext>
            </a:extLst>
          </p:cNvPr>
          <p:cNvSpPr txBox="1"/>
          <p:nvPr/>
        </p:nvSpPr>
        <p:spPr>
          <a:xfrm>
            <a:off x="2827500" y="5129188"/>
            <a:ext cx="2892587" cy="369332"/>
          </a:xfrm>
          <a:prstGeom prst="rect">
            <a:avLst/>
          </a:prstGeom>
          <a:noFill/>
        </p:spPr>
        <p:txBody>
          <a:bodyPr wrap="none" rtlCol="0">
            <a:spAutoFit/>
          </a:bodyPr>
          <a:lstStyle/>
          <a:p>
            <a:r>
              <a:rPr lang="fr-FR" dirty="0">
                <a:latin typeface="Avenir Next Condensed" panose="020B0506020202020204" pitchFamily="34" charset="0"/>
              </a:rPr>
              <a:t>Les matrices mélangent des  BUS </a:t>
            </a:r>
          </a:p>
        </p:txBody>
      </p:sp>
    </p:spTree>
    <p:extLst>
      <p:ext uri="{BB962C8B-B14F-4D97-AF65-F5344CB8AC3E}">
        <p14:creationId xmlns:p14="http://schemas.microsoft.com/office/powerpoint/2010/main" val="412778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F2D0867F-D656-BCEB-97A6-80DA7D07AB0C}"/>
              </a:ext>
            </a:extLst>
          </p:cNvPr>
          <p:cNvGrpSpPr/>
          <p:nvPr/>
        </p:nvGrpSpPr>
        <p:grpSpPr>
          <a:xfrm>
            <a:off x="8488661" y="1005809"/>
            <a:ext cx="546868" cy="760308"/>
            <a:chOff x="9144000" y="654627"/>
            <a:chExt cx="633845" cy="881232"/>
          </a:xfrm>
        </p:grpSpPr>
        <p:sp>
          <p:nvSpPr>
            <p:cNvPr id="9" name="Rectangle 8">
              <a:extLst>
                <a:ext uri="{FF2B5EF4-FFF2-40B4-BE49-F238E27FC236}">
                  <a16:creationId xmlns:a16="http://schemas.microsoft.com/office/drawing/2014/main" id="{30F437F3-F42B-6AEA-4D37-65E8C58DD68B}"/>
                </a:ext>
              </a:extLst>
            </p:cNvPr>
            <p:cNvSpPr/>
            <p:nvPr/>
          </p:nvSpPr>
          <p:spPr>
            <a:xfrm>
              <a:off x="9144000" y="654627"/>
              <a:ext cx="633845" cy="8812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60678874-00E3-9B42-FF7A-555D5BF63035}"/>
                </a:ext>
              </a:extLst>
            </p:cNvPr>
            <p:cNvSpPr/>
            <p:nvPr/>
          </p:nvSpPr>
          <p:spPr>
            <a:xfrm>
              <a:off x="9264215" y="1036768"/>
              <a:ext cx="415574" cy="42528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D62BB8B5-DD15-F3BB-5C6C-76E06E784411}"/>
                </a:ext>
              </a:extLst>
            </p:cNvPr>
            <p:cNvSpPr/>
            <p:nvPr/>
          </p:nvSpPr>
          <p:spPr>
            <a:xfrm>
              <a:off x="9386637" y="737805"/>
              <a:ext cx="170730" cy="17472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6" name="Groupe 15">
            <a:extLst>
              <a:ext uri="{FF2B5EF4-FFF2-40B4-BE49-F238E27FC236}">
                <a16:creationId xmlns:a16="http://schemas.microsoft.com/office/drawing/2014/main" id="{A91C01A0-BF62-A2F1-95F7-80CC3A8B5845}"/>
              </a:ext>
            </a:extLst>
          </p:cNvPr>
          <p:cNvGrpSpPr/>
          <p:nvPr/>
        </p:nvGrpSpPr>
        <p:grpSpPr>
          <a:xfrm>
            <a:off x="8499739" y="3231089"/>
            <a:ext cx="535790" cy="744907"/>
            <a:chOff x="9144000" y="654627"/>
            <a:chExt cx="633845" cy="881232"/>
          </a:xfrm>
        </p:grpSpPr>
        <p:sp>
          <p:nvSpPr>
            <p:cNvPr id="17" name="Rectangle 16">
              <a:extLst>
                <a:ext uri="{FF2B5EF4-FFF2-40B4-BE49-F238E27FC236}">
                  <a16:creationId xmlns:a16="http://schemas.microsoft.com/office/drawing/2014/main" id="{EAFD0E86-5201-8AAA-4709-369840D40AB5}"/>
                </a:ext>
              </a:extLst>
            </p:cNvPr>
            <p:cNvSpPr/>
            <p:nvPr/>
          </p:nvSpPr>
          <p:spPr>
            <a:xfrm>
              <a:off x="9144000" y="654627"/>
              <a:ext cx="633845" cy="8812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02BE28E8-19C5-A822-591E-41979EC55691}"/>
                </a:ext>
              </a:extLst>
            </p:cNvPr>
            <p:cNvSpPr/>
            <p:nvPr/>
          </p:nvSpPr>
          <p:spPr>
            <a:xfrm>
              <a:off x="9264215" y="1036768"/>
              <a:ext cx="415574" cy="42528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45A9928D-66F8-7F53-ECA9-29B0B2351989}"/>
                </a:ext>
              </a:extLst>
            </p:cNvPr>
            <p:cNvSpPr/>
            <p:nvPr/>
          </p:nvSpPr>
          <p:spPr>
            <a:xfrm>
              <a:off x="9386637" y="737805"/>
              <a:ext cx="170730" cy="17472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4" name="Groupe 23">
            <a:extLst>
              <a:ext uri="{FF2B5EF4-FFF2-40B4-BE49-F238E27FC236}">
                <a16:creationId xmlns:a16="http://schemas.microsoft.com/office/drawing/2014/main" id="{46B94807-ADB2-6DDA-1673-8A98C3CF5EA5}"/>
              </a:ext>
            </a:extLst>
          </p:cNvPr>
          <p:cNvGrpSpPr/>
          <p:nvPr/>
        </p:nvGrpSpPr>
        <p:grpSpPr>
          <a:xfrm>
            <a:off x="8527379" y="4732057"/>
            <a:ext cx="633845" cy="881232"/>
            <a:chOff x="9144000" y="654627"/>
            <a:chExt cx="633845" cy="881232"/>
          </a:xfrm>
        </p:grpSpPr>
        <p:sp>
          <p:nvSpPr>
            <p:cNvPr id="25" name="Rectangle 24">
              <a:extLst>
                <a:ext uri="{FF2B5EF4-FFF2-40B4-BE49-F238E27FC236}">
                  <a16:creationId xmlns:a16="http://schemas.microsoft.com/office/drawing/2014/main" id="{7EC0B65A-B75E-AA22-057A-273B218B5DA4}"/>
                </a:ext>
              </a:extLst>
            </p:cNvPr>
            <p:cNvSpPr/>
            <p:nvPr/>
          </p:nvSpPr>
          <p:spPr>
            <a:xfrm>
              <a:off x="9144000" y="654627"/>
              <a:ext cx="633845" cy="8812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a:extLst>
                <a:ext uri="{FF2B5EF4-FFF2-40B4-BE49-F238E27FC236}">
                  <a16:creationId xmlns:a16="http://schemas.microsoft.com/office/drawing/2014/main" id="{EEC61877-F4D5-0517-4CFE-313CFF6EC07C}"/>
                </a:ext>
              </a:extLst>
            </p:cNvPr>
            <p:cNvSpPr/>
            <p:nvPr/>
          </p:nvSpPr>
          <p:spPr>
            <a:xfrm>
              <a:off x="9264215" y="1036768"/>
              <a:ext cx="415574" cy="42528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26">
              <a:extLst>
                <a:ext uri="{FF2B5EF4-FFF2-40B4-BE49-F238E27FC236}">
                  <a16:creationId xmlns:a16="http://schemas.microsoft.com/office/drawing/2014/main" id="{469F97C3-5F3A-6679-296A-9BC40E227A7D}"/>
                </a:ext>
              </a:extLst>
            </p:cNvPr>
            <p:cNvSpPr/>
            <p:nvPr/>
          </p:nvSpPr>
          <p:spPr>
            <a:xfrm>
              <a:off x="9386637" y="737805"/>
              <a:ext cx="170730" cy="17472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32" name="Connecteur droit 31">
            <a:extLst>
              <a:ext uri="{FF2B5EF4-FFF2-40B4-BE49-F238E27FC236}">
                <a16:creationId xmlns:a16="http://schemas.microsoft.com/office/drawing/2014/main" id="{82F0EAB1-59A0-B46F-06BB-4447ABEF747A}"/>
              </a:ext>
            </a:extLst>
          </p:cNvPr>
          <p:cNvCxnSpPr/>
          <p:nvPr/>
        </p:nvCxnSpPr>
        <p:spPr>
          <a:xfrm flipH="1">
            <a:off x="8488661" y="1872287"/>
            <a:ext cx="286410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Connecteur droit 32">
            <a:extLst>
              <a:ext uri="{FF2B5EF4-FFF2-40B4-BE49-F238E27FC236}">
                <a16:creationId xmlns:a16="http://schemas.microsoft.com/office/drawing/2014/main" id="{3220A0BA-6E4D-406E-3A4E-9976C8F61E81}"/>
              </a:ext>
            </a:extLst>
          </p:cNvPr>
          <p:cNvCxnSpPr/>
          <p:nvPr/>
        </p:nvCxnSpPr>
        <p:spPr>
          <a:xfrm flipH="1">
            <a:off x="8488660" y="4098375"/>
            <a:ext cx="286410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67EB3DF6-44FD-0FF0-CBBC-B1D26E90B1FA}"/>
              </a:ext>
            </a:extLst>
          </p:cNvPr>
          <p:cNvCxnSpPr>
            <a:cxnSpLocks/>
          </p:cNvCxnSpPr>
          <p:nvPr/>
        </p:nvCxnSpPr>
        <p:spPr>
          <a:xfrm flipH="1">
            <a:off x="728251" y="6130100"/>
            <a:ext cx="1089945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BBBBAA46-8116-9B42-7BDD-6FB850510906}"/>
              </a:ext>
            </a:extLst>
          </p:cNvPr>
          <p:cNvSpPr txBox="1"/>
          <p:nvPr/>
        </p:nvSpPr>
        <p:spPr>
          <a:xfrm>
            <a:off x="9139248" y="1502621"/>
            <a:ext cx="1035861" cy="307777"/>
          </a:xfrm>
          <a:prstGeom prst="rect">
            <a:avLst/>
          </a:prstGeom>
          <a:noFill/>
        </p:spPr>
        <p:txBody>
          <a:bodyPr wrap="none" rtlCol="0">
            <a:spAutoFit/>
          </a:bodyPr>
          <a:lstStyle/>
          <a:p>
            <a:r>
              <a:rPr lang="fr-FR" sz="1400" dirty="0">
                <a:latin typeface="Avenir Next Condensed" panose="020B0506020202020204" pitchFamily="34" charset="0"/>
              </a:rPr>
              <a:t>2 </a:t>
            </a:r>
            <a:r>
              <a:rPr lang="fr-FR" sz="1400" dirty="0" err="1">
                <a:latin typeface="Avenir Next Condensed" panose="020B0506020202020204" pitchFamily="34" charset="0"/>
              </a:rPr>
              <a:t>ème</a:t>
            </a:r>
            <a:r>
              <a:rPr lang="fr-FR" sz="1400" dirty="0">
                <a:latin typeface="Avenir Next Condensed" panose="020B0506020202020204" pitchFamily="34" charset="0"/>
              </a:rPr>
              <a:t> balcon</a:t>
            </a:r>
          </a:p>
        </p:txBody>
      </p:sp>
      <p:sp>
        <p:nvSpPr>
          <p:cNvPr id="42" name="ZoneTexte 41">
            <a:extLst>
              <a:ext uri="{FF2B5EF4-FFF2-40B4-BE49-F238E27FC236}">
                <a16:creationId xmlns:a16="http://schemas.microsoft.com/office/drawing/2014/main" id="{AC973DD4-A99E-41C1-0FD3-7C6E7BD37F89}"/>
              </a:ext>
            </a:extLst>
          </p:cNvPr>
          <p:cNvSpPr txBox="1"/>
          <p:nvPr/>
        </p:nvSpPr>
        <p:spPr>
          <a:xfrm>
            <a:off x="9137147" y="3712106"/>
            <a:ext cx="881973" cy="307777"/>
          </a:xfrm>
          <a:prstGeom prst="rect">
            <a:avLst/>
          </a:prstGeom>
          <a:noFill/>
        </p:spPr>
        <p:txBody>
          <a:bodyPr wrap="none" rtlCol="0">
            <a:spAutoFit/>
          </a:bodyPr>
          <a:lstStyle/>
          <a:p>
            <a:r>
              <a:rPr lang="fr-FR" sz="1400" dirty="0">
                <a:latin typeface="Avenir Next Condensed" panose="020B0506020202020204" pitchFamily="34" charset="0"/>
              </a:rPr>
              <a:t>1 er balcon</a:t>
            </a:r>
          </a:p>
        </p:txBody>
      </p:sp>
      <p:grpSp>
        <p:nvGrpSpPr>
          <p:cNvPr id="44" name="Groupe 43">
            <a:extLst>
              <a:ext uri="{FF2B5EF4-FFF2-40B4-BE49-F238E27FC236}">
                <a16:creationId xmlns:a16="http://schemas.microsoft.com/office/drawing/2014/main" id="{620E4C93-BC41-898D-BD27-4C078C9665E0}"/>
              </a:ext>
            </a:extLst>
          </p:cNvPr>
          <p:cNvGrpSpPr/>
          <p:nvPr/>
        </p:nvGrpSpPr>
        <p:grpSpPr>
          <a:xfrm>
            <a:off x="940074" y="3789814"/>
            <a:ext cx="370702" cy="2100649"/>
            <a:chOff x="1128983" y="2075935"/>
            <a:chExt cx="370702" cy="2100649"/>
          </a:xfrm>
        </p:grpSpPr>
        <p:sp>
          <p:nvSpPr>
            <p:cNvPr id="45" name="Rectangle 44">
              <a:extLst>
                <a:ext uri="{FF2B5EF4-FFF2-40B4-BE49-F238E27FC236}">
                  <a16:creationId xmlns:a16="http://schemas.microsoft.com/office/drawing/2014/main" id="{D413EEFF-48B7-351A-34D5-846FE8BA206D}"/>
                </a:ext>
              </a:extLst>
            </p:cNvPr>
            <p:cNvSpPr/>
            <p:nvPr/>
          </p:nvSpPr>
          <p:spPr>
            <a:xfrm>
              <a:off x="1235676" y="2075935"/>
              <a:ext cx="157316" cy="2100649"/>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247C7EF4-C25F-0C4B-3685-8832B79FB55B}"/>
                </a:ext>
              </a:extLst>
            </p:cNvPr>
            <p:cNvSpPr/>
            <p:nvPr/>
          </p:nvSpPr>
          <p:spPr>
            <a:xfrm>
              <a:off x="1128983" y="2694229"/>
              <a:ext cx="370702" cy="176892"/>
            </a:xfrm>
            <a:prstGeom prst="rect">
              <a:avLst/>
            </a:prstGeom>
            <a:solidFill>
              <a:srgbClr val="FF0000"/>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cxnSp>
        <p:nvCxnSpPr>
          <p:cNvPr id="56" name="Connecteur droit avec flèche 55">
            <a:extLst>
              <a:ext uri="{FF2B5EF4-FFF2-40B4-BE49-F238E27FC236}">
                <a16:creationId xmlns:a16="http://schemas.microsoft.com/office/drawing/2014/main" id="{55FBA059-D7E6-D36F-6E8E-D2B379490CD2}"/>
              </a:ext>
            </a:extLst>
          </p:cNvPr>
          <p:cNvCxnSpPr>
            <a:cxnSpLocks/>
          </p:cNvCxnSpPr>
          <p:nvPr/>
        </p:nvCxnSpPr>
        <p:spPr>
          <a:xfrm>
            <a:off x="2780025" y="5055844"/>
            <a:ext cx="5731113"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60" name="ZoneTexte 59">
            <a:extLst>
              <a:ext uri="{FF2B5EF4-FFF2-40B4-BE49-F238E27FC236}">
                <a16:creationId xmlns:a16="http://schemas.microsoft.com/office/drawing/2014/main" id="{4EC76DD7-C0C8-A042-7094-BF100753EB6C}"/>
              </a:ext>
            </a:extLst>
          </p:cNvPr>
          <p:cNvSpPr txBox="1"/>
          <p:nvPr/>
        </p:nvSpPr>
        <p:spPr>
          <a:xfrm>
            <a:off x="7745878" y="3460946"/>
            <a:ext cx="740908" cy="307777"/>
          </a:xfrm>
          <a:prstGeom prst="rect">
            <a:avLst/>
          </a:prstGeom>
          <a:noFill/>
        </p:spPr>
        <p:txBody>
          <a:bodyPr wrap="none" rtlCol="0">
            <a:spAutoFit/>
          </a:bodyPr>
          <a:lstStyle/>
          <a:p>
            <a:r>
              <a:rPr lang="fr-FR" sz="1400" dirty="0">
                <a:latin typeface="Avenir Next Condensed" panose="020B0506020202020204" pitchFamily="34" charset="0"/>
              </a:rPr>
              <a:t>matrice2</a:t>
            </a:r>
          </a:p>
        </p:txBody>
      </p:sp>
      <p:sp>
        <p:nvSpPr>
          <p:cNvPr id="61" name="ZoneTexte 60">
            <a:extLst>
              <a:ext uri="{FF2B5EF4-FFF2-40B4-BE49-F238E27FC236}">
                <a16:creationId xmlns:a16="http://schemas.microsoft.com/office/drawing/2014/main" id="{C08D4192-EA40-91DD-D12F-895DCD267940}"/>
              </a:ext>
            </a:extLst>
          </p:cNvPr>
          <p:cNvSpPr txBox="1"/>
          <p:nvPr/>
        </p:nvSpPr>
        <p:spPr>
          <a:xfrm>
            <a:off x="7758831" y="1314331"/>
            <a:ext cx="740908" cy="307777"/>
          </a:xfrm>
          <a:prstGeom prst="rect">
            <a:avLst/>
          </a:prstGeom>
          <a:noFill/>
        </p:spPr>
        <p:txBody>
          <a:bodyPr wrap="none" rtlCol="0">
            <a:spAutoFit/>
          </a:bodyPr>
          <a:lstStyle/>
          <a:p>
            <a:r>
              <a:rPr lang="fr-FR" sz="1400" dirty="0">
                <a:latin typeface="Avenir Next Condensed" panose="020B0506020202020204" pitchFamily="34" charset="0"/>
              </a:rPr>
              <a:t>matrice4</a:t>
            </a:r>
          </a:p>
        </p:txBody>
      </p:sp>
      <p:grpSp>
        <p:nvGrpSpPr>
          <p:cNvPr id="73" name="Groupe 72">
            <a:extLst>
              <a:ext uri="{FF2B5EF4-FFF2-40B4-BE49-F238E27FC236}">
                <a16:creationId xmlns:a16="http://schemas.microsoft.com/office/drawing/2014/main" id="{A799F45E-7F01-ECF9-BB70-FCB93A720970}"/>
              </a:ext>
            </a:extLst>
          </p:cNvPr>
          <p:cNvGrpSpPr/>
          <p:nvPr/>
        </p:nvGrpSpPr>
        <p:grpSpPr>
          <a:xfrm rot="3112851">
            <a:off x="4281065" y="3434631"/>
            <a:ext cx="370703" cy="360405"/>
            <a:chOff x="3336324" y="5375189"/>
            <a:chExt cx="444844" cy="432487"/>
          </a:xfrm>
          <a:solidFill>
            <a:schemeClr val="tx1"/>
          </a:solidFill>
        </p:grpSpPr>
        <p:sp>
          <p:nvSpPr>
            <p:cNvPr id="74" name="Ellipse 73">
              <a:extLst>
                <a:ext uri="{FF2B5EF4-FFF2-40B4-BE49-F238E27FC236}">
                  <a16:creationId xmlns:a16="http://schemas.microsoft.com/office/drawing/2014/main" id="{C3356B76-D987-A272-1532-79170177B2B7}"/>
                </a:ext>
              </a:extLst>
            </p:cNvPr>
            <p:cNvSpPr/>
            <p:nvPr/>
          </p:nvSpPr>
          <p:spPr>
            <a:xfrm>
              <a:off x="3336324" y="5375189"/>
              <a:ext cx="444844" cy="432487"/>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5" name="Connecteur droit 74">
              <a:extLst>
                <a:ext uri="{FF2B5EF4-FFF2-40B4-BE49-F238E27FC236}">
                  <a16:creationId xmlns:a16="http://schemas.microsoft.com/office/drawing/2014/main" id="{A4B437FC-E77D-04FB-6A4E-307795B28EFF}"/>
                </a:ext>
              </a:extLst>
            </p:cNvPr>
            <p:cNvCxnSpPr>
              <a:cxnSpLocks/>
              <a:endCxn id="74" idx="0"/>
            </p:cNvCxnSpPr>
            <p:nvPr/>
          </p:nvCxnSpPr>
          <p:spPr>
            <a:xfrm flipV="1">
              <a:off x="3558747" y="5375189"/>
              <a:ext cx="0" cy="248506"/>
            </a:xfrm>
            <a:prstGeom prst="line">
              <a:avLst/>
            </a:prstGeom>
            <a:grpFill/>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6" name="Groupe 75">
            <a:extLst>
              <a:ext uri="{FF2B5EF4-FFF2-40B4-BE49-F238E27FC236}">
                <a16:creationId xmlns:a16="http://schemas.microsoft.com/office/drawing/2014/main" id="{39AEB2B5-8795-7CFA-173E-D7422216BD27}"/>
              </a:ext>
            </a:extLst>
          </p:cNvPr>
          <p:cNvGrpSpPr/>
          <p:nvPr/>
        </p:nvGrpSpPr>
        <p:grpSpPr>
          <a:xfrm rot="1595703">
            <a:off x="4757006" y="1241441"/>
            <a:ext cx="370703" cy="360405"/>
            <a:chOff x="3336324" y="5375189"/>
            <a:chExt cx="444844" cy="432487"/>
          </a:xfrm>
          <a:solidFill>
            <a:schemeClr val="tx1"/>
          </a:solidFill>
        </p:grpSpPr>
        <p:sp>
          <p:nvSpPr>
            <p:cNvPr id="77" name="Ellipse 76">
              <a:extLst>
                <a:ext uri="{FF2B5EF4-FFF2-40B4-BE49-F238E27FC236}">
                  <a16:creationId xmlns:a16="http://schemas.microsoft.com/office/drawing/2014/main" id="{B422D0AD-BEF0-F3AD-74D8-FAFF6BD29B2F}"/>
                </a:ext>
              </a:extLst>
            </p:cNvPr>
            <p:cNvSpPr/>
            <p:nvPr/>
          </p:nvSpPr>
          <p:spPr>
            <a:xfrm>
              <a:off x="3336324" y="5375189"/>
              <a:ext cx="444844" cy="432487"/>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8" name="Connecteur droit 77">
              <a:extLst>
                <a:ext uri="{FF2B5EF4-FFF2-40B4-BE49-F238E27FC236}">
                  <a16:creationId xmlns:a16="http://schemas.microsoft.com/office/drawing/2014/main" id="{95DE24BA-C8C1-D9A3-DA27-D094009A9F1C}"/>
                </a:ext>
              </a:extLst>
            </p:cNvPr>
            <p:cNvCxnSpPr>
              <a:cxnSpLocks/>
              <a:endCxn id="77" idx="0"/>
            </p:cNvCxnSpPr>
            <p:nvPr/>
          </p:nvCxnSpPr>
          <p:spPr>
            <a:xfrm flipV="1">
              <a:off x="3558747" y="5375189"/>
              <a:ext cx="0" cy="248506"/>
            </a:xfrm>
            <a:prstGeom prst="line">
              <a:avLst/>
            </a:prstGeom>
            <a:grpFill/>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0AF19FB9-A428-CAD7-6C9A-68BEC1B28D1F}"/>
              </a:ext>
            </a:extLst>
          </p:cNvPr>
          <p:cNvSpPr/>
          <p:nvPr/>
        </p:nvSpPr>
        <p:spPr>
          <a:xfrm>
            <a:off x="1536750" y="4785334"/>
            <a:ext cx="1238411" cy="95813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ysClr val="windowText" lastClr="000000"/>
                </a:solidFill>
                <a:latin typeface="Avenir Next Condensed" panose="020B0506020202020204" pitchFamily="34" charset="0"/>
              </a:rPr>
              <a:t>EQ/</a:t>
            </a:r>
          </a:p>
          <a:p>
            <a:pPr algn="ctr"/>
            <a:r>
              <a:rPr lang="fr-FR" sz="1400" dirty="0">
                <a:solidFill>
                  <a:sysClr val="windowText" lastClr="000000"/>
                </a:solidFill>
                <a:latin typeface="Avenir Next Condensed" panose="020B0506020202020204" pitchFamily="34" charset="0"/>
              </a:rPr>
              <a:t>Compresseur</a:t>
            </a:r>
          </a:p>
          <a:p>
            <a:pPr algn="ctr"/>
            <a:r>
              <a:rPr lang="fr-FR" sz="1400" dirty="0">
                <a:solidFill>
                  <a:sysClr val="windowText" lastClr="000000"/>
                </a:solidFill>
                <a:latin typeface="Avenir Next Condensed" panose="020B0506020202020204" pitchFamily="34" charset="0"/>
              </a:rPr>
              <a:t>Etc.</a:t>
            </a:r>
          </a:p>
        </p:txBody>
      </p:sp>
      <p:cxnSp>
        <p:nvCxnSpPr>
          <p:cNvPr id="62" name="Connecteur droit avec flèche 61">
            <a:extLst>
              <a:ext uri="{FF2B5EF4-FFF2-40B4-BE49-F238E27FC236}">
                <a16:creationId xmlns:a16="http://schemas.microsoft.com/office/drawing/2014/main" id="{5AE0F617-0966-57C1-2F7B-E28F247CE5BE}"/>
              </a:ext>
            </a:extLst>
          </p:cNvPr>
          <p:cNvCxnSpPr>
            <a:cxnSpLocks/>
          </p:cNvCxnSpPr>
          <p:nvPr/>
        </p:nvCxnSpPr>
        <p:spPr>
          <a:xfrm flipV="1">
            <a:off x="1220324" y="5572655"/>
            <a:ext cx="316426" cy="2975"/>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B60C2445-EE4A-C5E4-131A-54B3D38E76A3}"/>
              </a:ext>
            </a:extLst>
          </p:cNvPr>
          <p:cNvCxnSpPr>
            <a:cxnSpLocks/>
            <a:endCxn id="74" idx="5"/>
          </p:cNvCxnSpPr>
          <p:nvPr/>
        </p:nvCxnSpPr>
        <p:spPr>
          <a:xfrm flipV="1">
            <a:off x="4445265" y="3796603"/>
            <a:ext cx="1810" cy="126264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3980987A-26C8-9C1A-D407-9C866B39C880}"/>
              </a:ext>
            </a:extLst>
          </p:cNvPr>
          <p:cNvCxnSpPr>
            <a:stCxn id="74" idx="7"/>
          </p:cNvCxnSpPr>
          <p:nvPr/>
        </p:nvCxnSpPr>
        <p:spPr>
          <a:xfrm>
            <a:off x="4647569" y="3639287"/>
            <a:ext cx="2972130" cy="896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299421C9-FDB6-E53B-442E-A711E3089557}"/>
              </a:ext>
            </a:extLst>
          </p:cNvPr>
          <p:cNvCxnSpPr>
            <a:cxnSpLocks/>
            <a:endCxn id="77" idx="5"/>
          </p:cNvCxnSpPr>
          <p:nvPr/>
        </p:nvCxnSpPr>
        <p:spPr>
          <a:xfrm flipH="1" flipV="1">
            <a:off x="5002509" y="1594259"/>
            <a:ext cx="16924" cy="346158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Connecteur droit avec flèche 81">
            <a:extLst>
              <a:ext uri="{FF2B5EF4-FFF2-40B4-BE49-F238E27FC236}">
                <a16:creationId xmlns:a16="http://schemas.microsoft.com/office/drawing/2014/main" id="{7F93FED8-6406-E8D2-6336-794298302B1C}"/>
              </a:ext>
            </a:extLst>
          </p:cNvPr>
          <p:cNvCxnSpPr>
            <a:cxnSpLocks/>
            <a:endCxn id="61" idx="1"/>
          </p:cNvCxnSpPr>
          <p:nvPr/>
        </p:nvCxnSpPr>
        <p:spPr>
          <a:xfrm>
            <a:off x="5084130" y="1436007"/>
            <a:ext cx="2674701" cy="3221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Connecteur droit avec flèche 82">
            <a:extLst>
              <a:ext uri="{FF2B5EF4-FFF2-40B4-BE49-F238E27FC236}">
                <a16:creationId xmlns:a16="http://schemas.microsoft.com/office/drawing/2014/main" id="{4BCC9044-8D3F-8110-A765-330DEF17BA5D}"/>
              </a:ext>
            </a:extLst>
          </p:cNvPr>
          <p:cNvCxnSpPr>
            <a:cxnSpLocks/>
          </p:cNvCxnSpPr>
          <p:nvPr/>
        </p:nvCxnSpPr>
        <p:spPr>
          <a:xfrm>
            <a:off x="1204083" y="5061893"/>
            <a:ext cx="332667"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84" name="ZoneTexte 83">
            <a:extLst>
              <a:ext uri="{FF2B5EF4-FFF2-40B4-BE49-F238E27FC236}">
                <a16:creationId xmlns:a16="http://schemas.microsoft.com/office/drawing/2014/main" id="{D472E393-6525-4C99-D076-9598EE6CF99E}"/>
              </a:ext>
            </a:extLst>
          </p:cNvPr>
          <p:cNvSpPr txBox="1"/>
          <p:nvPr/>
        </p:nvSpPr>
        <p:spPr>
          <a:xfrm>
            <a:off x="9161224" y="5812254"/>
            <a:ext cx="559769" cy="307777"/>
          </a:xfrm>
          <a:prstGeom prst="rect">
            <a:avLst/>
          </a:prstGeom>
          <a:noFill/>
        </p:spPr>
        <p:txBody>
          <a:bodyPr wrap="none" rtlCol="0">
            <a:spAutoFit/>
          </a:bodyPr>
          <a:lstStyle/>
          <a:p>
            <a:r>
              <a:rPr lang="fr-FR" sz="1400" dirty="0">
                <a:latin typeface="Avenir Next Condensed" panose="020B0506020202020204" pitchFamily="34" charset="0"/>
              </a:rPr>
              <a:t>Scène</a:t>
            </a:r>
          </a:p>
        </p:txBody>
      </p:sp>
      <p:sp>
        <p:nvSpPr>
          <p:cNvPr id="54" name="ZoneTexte 53">
            <a:extLst>
              <a:ext uri="{FF2B5EF4-FFF2-40B4-BE49-F238E27FC236}">
                <a16:creationId xmlns:a16="http://schemas.microsoft.com/office/drawing/2014/main" id="{E946240F-EDD1-5C82-B120-009E387552F8}"/>
              </a:ext>
            </a:extLst>
          </p:cNvPr>
          <p:cNvSpPr txBox="1"/>
          <p:nvPr/>
        </p:nvSpPr>
        <p:spPr>
          <a:xfrm>
            <a:off x="5167849" y="1082781"/>
            <a:ext cx="2392001" cy="369332"/>
          </a:xfrm>
          <a:prstGeom prst="rect">
            <a:avLst/>
          </a:prstGeom>
          <a:noFill/>
        </p:spPr>
        <p:txBody>
          <a:bodyPr wrap="none" rtlCol="0">
            <a:spAutoFit/>
          </a:bodyPr>
          <a:lstStyle/>
          <a:p>
            <a:r>
              <a:rPr lang="fr-FR" dirty="0">
                <a:latin typeface="Avenir Next Condensed" panose="020B0506020202020204" pitchFamily="34" charset="0"/>
              </a:rPr>
              <a:t>Matrice sur le canal Gauche</a:t>
            </a:r>
          </a:p>
        </p:txBody>
      </p:sp>
      <p:sp>
        <p:nvSpPr>
          <p:cNvPr id="85" name="ZoneTexte 84">
            <a:extLst>
              <a:ext uri="{FF2B5EF4-FFF2-40B4-BE49-F238E27FC236}">
                <a16:creationId xmlns:a16="http://schemas.microsoft.com/office/drawing/2014/main" id="{D3EEF48C-1C29-371F-47DD-EE780B757C13}"/>
              </a:ext>
            </a:extLst>
          </p:cNvPr>
          <p:cNvSpPr txBox="1"/>
          <p:nvPr/>
        </p:nvSpPr>
        <p:spPr>
          <a:xfrm>
            <a:off x="706845" y="2980436"/>
            <a:ext cx="3355855" cy="646331"/>
          </a:xfrm>
          <a:prstGeom prst="rect">
            <a:avLst/>
          </a:prstGeom>
          <a:noFill/>
        </p:spPr>
        <p:txBody>
          <a:bodyPr wrap="none" rtlCol="0">
            <a:spAutoFit/>
          </a:bodyPr>
          <a:lstStyle/>
          <a:p>
            <a:r>
              <a:rPr lang="fr-FR" dirty="0">
                <a:latin typeface="Avenir Next Condensed" panose="020B0506020202020204" pitchFamily="34" charset="0"/>
              </a:rPr>
              <a:t>Le fader commande les 3 plans sonores</a:t>
            </a:r>
          </a:p>
          <a:p>
            <a:r>
              <a:rPr lang="fr-FR" dirty="0">
                <a:latin typeface="Avenir Next Condensed" panose="020B0506020202020204" pitchFamily="34" charset="0"/>
              </a:rPr>
              <a:t>qui peuvent être dosés différemment  </a:t>
            </a:r>
          </a:p>
        </p:txBody>
      </p:sp>
      <p:sp>
        <p:nvSpPr>
          <p:cNvPr id="86" name="ZoneTexte 85">
            <a:extLst>
              <a:ext uri="{FF2B5EF4-FFF2-40B4-BE49-F238E27FC236}">
                <a16:creationId xmlns:a16="http://schemas.microsoft.com/office/drawing/2014/main" id="{4746CEA0-3EAD-7172-D882-3BBB595691E0}"/>
              </a:ext>
            </a:extLst>
          </p:cNvPr>
          <p:cNvSpPr txBox="1"/>
          <p:nvPr/>
        </p:nvSpPr>
        <p:spPr>
          <a:xfrm>
            <a:off x="5145612" y="3261304"/>
            <a:ext cx="2392001" cy="369332"/>
          </a:xfrm>
          <a:prstGeom prst="rect">
            <a:avLst/>
          </a:prstGeom>
          <a:noFill/>
        </p:spPr>
        <p:txBody>
          <a:bodyPr wrap="none" rtlCol="0">
            <a:spAutoFit/>
          </a:bodyPr>
          <a:lstStyle/>
          <a:p>
            <a:r>
              <a:rPr lang="fr-FR" dirty="0">
                <a:latin typeface="Avenir Next Condensed" panose="020B0506020202020204" pitchFamily="34" charset="0"/>
              </a:rPr>
              <a:t>Matrice sur le canal Gauche</a:t>
            </a:r>
          </a:p>
        </p:txBody>
      </p:sp>
      <p:sp>
        <p:nvSpPr>
          <p:cNvPr id="87" name="ZoneTexte 86">
            <a:extLst>
              <a:ext uri="{FF2B5EF4-FFF2-40B4-BE49-F238E27FC236}">
                <a16:creationId xmlns:a16="http://schemas.microsoft.com/office/drawing/2014/main" id="{2388D51C-0976-0F83-D315-93D4AA157C56}"/>
              </a:ext>
            </a:extLst>
          </p:cNvPr>
          <p:cNvSpPr txBox="1"/>
          <p:nvPr/>
        </p:nvSpPr>
        <p:spPr>
          <a:xfrm>
            <a:off x="5068571" y="4716458"/>
            <a:ext cx="1258678" cy="369332"/>
          </a:xfrm>
          <a:prstGeom prst="rect">
            <a:avLst/>
          </a:prstGeom>
          <a:noFill/>
        </p:spPr>
        <p:txBody>
          <a:bodyPr wrap="none" rtlCol="0">
            <a:spAutoFit/>
          </a:bodyPr>
          <a:lstStyle/>
          <a:p>
            <a:r>
              <a:rPr lang="fr-FR" dirty="0">
                <a:latin typeface="Avenir Next Condensed" panose="020B0506020202020204" pitchFamily="34" charset="0"/>
              </a:rPr>
              <a:t>canal Gauche</a:t>
            </a:r>
          </a:p>
        </p:txBody>
      </p:sp>
      <p:sp>
        <p:nvSpPr>
          <p:cNvPr id="88" name="ZoneTexte 87">
            <a:extLst>
              <a:ext uri="{FF2B5EF4-FFF2-40B4-BE49-F238E27FC236}">
                <a16:creationId xmlns:a16="http://schemas.microsoft.com/office/drawing/2014/main" id="{F1A68A08-0FD9-FCDF-F20F-13D8CEBA2446}"/>
              </a:ext>
            </a:extLst>
          </p:cNvPr>
          <p:cNvSpPr txBox="1"/>
          <p:nvPr/>
        </p:nvSpPr>
        <p:spPr>
          <a:xfrm>
            <a:off x="752565" y="482198"/>
            <a:ext cx="2520883" cy="461665"/>
          </a:xfrm>
          <a:prstGeom prst="rect">
            <a:avLst/>
          </a:prstGeom>
          <a:noFill/>
        </p:spPr>
        <p:txBody>
          <a:bodyPr wrap="none" rtlCol="0">
            <a:spAutoFit/>
          </a:bodyPr>
          <a:lstStyle/>
          <a:p>
            <a:r>
              <a:rPr lang="fr-FR" sz="2400" dirty="0">
                <a:latin typeface="Avenir Next Condensed" panose="020B0506020202020204" pitchFamily="34" charset="0"/>
              </a:rPr>
              <a:t>Principe des Matrices</a:t>
            </a:r>
          </a:p>
        </p:txBody>
      </p:sp>
    </p:spTree>
    <p:extLst>
      <p:ext uri="{BB962C8B-B14F-4D97-AF65-F5344CB8AC3E}">
        <p14:creationId xmlns:p14="http://schemas.microsoft.com/office/powerpoint/2010/main" val="2438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727C0FC-2FE2-ADA8-83B2-CE6EFF3EB282}"/>
              </a:ext>
            </a:extLst>
          </p:cNvPr>
          <p:cNvSpPr txBox="1"/>
          <p:nvPr/>
        </p:nvSpPr>
        <p:spPr>
          <a:xfrm>
            <a:off x="2026508" y="1458097"/>
            <a:ext cx="6956854" cy="1200329"/>
          </a:xfrm>
          <a:prstGeom prst="rect">
            <a:avLst/>
          </a:prstGeom>
          <a:noFill/>
        </p:spPr>
        <p:txBody>
          <a:bodyPr wrap="square" rtlCol="0">
            <a:spAutoFit/>
          </a:bodyPr>
          <a:lstStyle/>
          <a:p>
            <a:pPr marL="342900" indent="-342900">
              <a:buAutoNum type="arabicPeriod"/>
            </a:pPr>
            <a:r>
              <a:rPr lang="fr-FR" dirty="0">
                <a:latin typeface="Avenir Next Condensed" panose="020B0506020202020204" pitchFamily="34" charset="0"/>
              </a:rPr>
              <a:t>Initialisation de la console :</a:t>
            </a:r>
          </a:p>
          <a:p>
            <a:pPr marL="342900" indent="-342900">
              <a:buAutoNum type="arabicPeriod"/>
            </a:pPr>
            <a:r>
              <a:rPr lang="fr-FR" dirty="0">
                <a:latin typeface="Avenir Next Condensed" panose="020B0506020202020204" pitchFamily="34" charset="0"/>
              </a:rPr>
              <a:t>Choisir une configuration : </a:t>
            </a:r>
          </a:p>
          <a:p>
            <a:r>
              <a:rPr lang="fr-FR" dirty="0">
                <a:latin typeface="Avenir Next Condensed" panose="020B0506020202020204" pitchFamily="34" charset="0"/>
              </a:rPr>
              <a:t>	par ex.  8 bus en pré, 4 en groupe et 4 en post pour un concert.</a:t>
            </a:r>
          </a:p>
          <a:p>
            <a:r>
              <a:rPr lang="fr-FR" dirty="0">
                <a:latin typeface="Avenir Next Condensed" panose="020B0506020202020204" pitchFamily="34" charset="0"/>
              </a:rPr>
              <a:t>	par ex. 16 bus en post pour un spectacle.</a:t>
            </a:r>
          </a:p>
        </p:txBody>
      </p:sp>
      <p:sp>
        <p:nvSpPr>
          <p:cNvPr id="3" name="ZoneTexte 2">
            <a:extLst>
              <a:ext uri="{FF2B5EF4-FFF2-40B4-BE49-F238E27FC236}">
                <a16:creationId xmlns:a16="http://schemas.microsoft.com/office/drawing/2014/main" id="{4B0C2218-C2CA-00CB-B477-E122B44EA6ED}"/>
              </a:ext>
            </a:extLst>
          </p:cNvPr>
          <p:cNvSpPr txBox="1"/>
          <p:nvPr/>
        </p:nvSpPr>
        <p:spPr>
          <a:xfrm>
            <a:off x="2026508" y="3929096"/>
            <a:ext cx="7512908" cy="646331"/>
          </a:xfrm>
          <a:prstGeom prst="rect">
            <a:avLst/>
          </a:prstGeom>
          <a:noFill/>
        </p:spPr>
        <p:txBody>
          <a:bodyPr wrap="square" rtlCol="0">
            <a:spAutoFit/>
          </a:bodyPr>
          <a:lstStyle/>
          <a:p>
            <a:endParaRPr lang="fr-FR" dirty="0">
              <a:latin typeface="Avenir Next Condensed" panose="020B0506020202020204" pitchFamily="34" charset="0"/>
            </a:endParaRPr>
          </a:p>
          <a:p>
            <a:endParaRPr lang="fr-FR" dirty="0">
              <a:latin typeface="Avenir Next Condensed" panose="020B0506020202020204" pitchFamily="34" charset="0"/>
            </a:endParaRPr>
          </a:p>
        </p:txBody>
      </p:sp>
      <p:sp>
        <p:nvSpPr>
          <p:cNvPr id="4" name="ZoneTexte 3">
            <a:extLst>
              <a:ext uri="{FF2B5EF4-FFF2-40B4-BE49-F238E27FC236}">
                <a16:creationId xmlns:a16="http://schemas.microsoft.com/office/drawing/2014/main" id="{F183B11A-D5ED-82D9-542B-B98D89549D0E}"/>
              </a:ext>
            </a:extLst>
          </p:cNvPr>
          <p:cNvSpPr txBox="1"/>
          <p:nvPr/>
        </p:nvSpPr>
        <p:spPr>
          <a:xfrm>
            <a:off x="2026508" y="826023"/>
            <a:ext cx="3198953" cy="461665"/>
          </a:xfrm>
          <a:prstGeom prst="rect">
            <a:avLst/>
          </a:prstGeom>
          <a:noFill/>
        </p:spPr>
        <p:txBody>
          <a:bodyPr wrap="none" rtlCol="0">
            <a:spAutoFit/>
          </a:bodyPr>
          <a:lstStyle/>
          <a:p>
            <a:r>
              <a:rPr lang="fr-FR" sz="2400" dirty="0">
                <a:latin typeface="Avenir Next Condensed" panose="020B0506020202020204" pitchFamily="34" charset="0"/>
              </a:rPr>
              <a:t>Vers une méthode de travail</a:t>
            </a:r>
          </a:p>
        </p:txBody>
      </p:sp>
      <p:pic>
        <p:nvPicPr>
          <p:cNvPr id="6" name="Image 5" descr="Une image contenant texte, nombre, capture d’écran, tableau&#10;&#10;Le contenu généré par l’IA peut être incorrect.">
            <a:extLst>
              <a:ext uri="{FF2B5EF4-FFF2-40B4-BE49-F238E27FC236}">
                <a16:creationId xmlns:a16="http://schemas.microsoft.com/office/drawing/2014/main" id="{175B1951-19BB-41BA-80B6-206D83FB8EB3}"/>
              </a:ext>
            </a:extLst>
          </p:cNvPr>
          <p:cNvPicPr>
            <a:picLocks noChangeAspect="1"/>
          </p:cNvPicPr>
          <p:nvPr/>
        </p:nvPicPr>
        <p:blipFill>
          <a:blip r:embed="rId2"/>
          <a:stretch>
            <a:fillRect/>
          </a:stretch>
        </p:blipFill>
        <p:spPr>
          <a:xfrm>
            <a:off x="2026508" y="2928904"/>
            <a:ext cx="2222500" cy="2743200"/>
          </a:xfrm>
          <a:prstGeom prst="rect">
            <a:avLst/>
          </a:prstGeom>
        </p:spPr>
      </p:pic>
      <p:pic>
        <p:nvPicPr>
          <p:cNvPr id="8" name="Image 7" descr="Une image contenant capture d’écran, logiciel, Logiciel multimédia, texte&#10;&#10;Le contenu généré par l’IA peut être incorrect.">
            <a:extLst>
              <a:ext uri="{FF2B5EF4-FFF2-40B4-BE49-F238E27FC236}">
                <a16:creationId xmlns:a16="http://schemas.microsoft.com/office/drawing/2014/main" id="{DC3EBFA4-E4CA-77E4-4AD1-65EE6A8CE061}"/>
              </a:ext>
            </a:extLst>
          </p:cNvPr>
          <p:cNvPicPr>
            <a:picLocks noChangeAspect="1"/>
          </p:cNvPicPr>
          <p:nvPr/>
        </p:nvPicPr>
        <p:blipFill>
          <a:blip r:embed="rId3"/>
          <a:stretch>
            <a:fillRect/>
          </a:stretch>
        </p:blipFill>
        <p:spPr>
          <a:xfrm>
            <a:off x="5242177" y="2857309"/>
            <a:ext cx="4923315" cy="2814795"/>
          </a:xfrm>
          <a:prstGeom prst="rect">
            <a:avLst/>
          </a:prstGeom>
        </p:spPr>
      </p:pic>
      <p:sp>
        <p:nvSpPr>
          <p:cNvPr id="9" name="ZoneTexte 8">
            <a:extLst>
              <a:ext uri="{FF2B5EF4-FFF2-40B4-BE49-F238E27FC236}">
                <a16:creationId xmlns:a16="http://schemas.microsoft.com/office/drawing/2014/main" id="{F3135033-219B-F5F4-C0F5-A3D5DBB3BF9B}"/>
              </a:ext>
            </a:extLst>
          </p:cNvPr>
          <p:cNvSpPr txBox="1"/>
          <p:nvPr/>
        </p:nvSpPr>
        <p:spPr>
          <a:xfrm>
            <a:off x="2518347" y="5755205"/>
            <a:ext cx="1565769" cy="374754"/>
          </a:xfrm>
          <a:prstGeom prst="rect">
            <a:avLst/>
          </a:prstGeom>
          <a:noFill/>
        </p:spPr>
        <p:txBody>
          <a:bodyPr wrap="square" rtlCol="0">
            <a:spAutoFit/>
          </a:bodyPr>
          <a:lstStyle/>
          <a:p>
            <a:r>
              <a:rPr lang="fr-FR" dirty="0"/>
              <a:t>X32 ou M32</a:t>
            </a:r>
          </a:p>
        </p:txBody>
      </p:sp>
      <p:sp>
        <p:nvSpPr>
          <p:cNvPr id="10" name="ZoneTexte 9">
            <a:extLst>
              <a:ext uri="{FF2B5EF4-FFF2-40B4-BE49-F238E27FC236}">
                <a16:creationId xmlns:a16="http://schemas.microsoft.com/office/drawing/2014/main" id="{969553FA-DC4D-B996-023F-B704B0067BA4}"/>
              </a:ext>
            </a:extLst>
          </p:cNvPr>
          <p:cNvSpPr txBox="1"/>
          <p:nvPr/>
        </p:nvSpPr>
        <p:spPr>
          <a:xfrm>
            <a:off x="7417593" y="5689432"/>
            <a:ext cx="1565769" cy="374754"/>
          </a:xfrm>
          <a:prstGeom prst="rect">
            <a:avLst/>
          </a:prstGeom>
          <a:noFill/>
        </p:spPr>
        <p:txBody>
          <a:bodyPr wrap="square" rtlCol="0">
            <a:spAutoFit/>
          </a:bodyPr>
          <a:lstStyle/>
          <a:p>
            <a:r>
              <a:rPr lang="fr-FR" dirty="0"/>
              <a:t>SQ 5 &amp; 6</a:t>
            </a:r>
          </a:p>
        </p:txBody>
      </p:sp>
    </p:spTree>
    <p:extLst>
      <p:ext uri="{BB962C8B-B14F-4D97-AF65-F5344CB8AC3E}">
        <p14:creationId xmlns:p14="http://schemas.microsoft.com/office/powerpoint/2010/main" val="18880430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6E0B8-F391-A4A9-5790-73803FF260C5}"/>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32E69F1A-3264-8917-1CA8-68AC5BEDA091}"/>
              </a:ext>
            </a:extLst>
          </p:cNvPr>
          <p:cNvSpPr txBox="1"/>
          <p:nvPr/>
        </p:nvSpPr>
        <p:spPr>
          <a:xfrm>
            <a:off x="2026507" y="1458097"/>
            <a:ext cx="8451617" cy="3416320"/>
          </a:xfrm>
          <a:prstGeom prst="rect">
            <a:avLst/>
          </a:prstGeom>
          <a:noFill/>
        </p:spPr>
        <p:txBody>
          <a:bodyPr wrap="square" rtlCol="0">
            <a:spAutoFit/>
          </a:bodyPr>
          <a:lstStyle/>
          <a:p>
            <a:pPr marL="342900" indent="-342900">
              <a:buAutoNum type="arabicPeriod"/>
            </a:pPr>
            <a:r>
              <a:rPr lang="fr-FR" dirty="0">
                <a:latin typeface="Avenir Next Condensed" panose="020B0506020202020204" pitchFamily="34" charset="0"/>
              </a:rPr>
              <a:t>Initialisation de la console :</a:t>
            </a:r>
          </a:p>
          <a:p>
            <a:pPr marL="342900" indent="-342900">
              <a:buAutoNum type="arabicPeriod"/>
            </a:pPr>
            <a:r>
              <a:rPr lang="fr-FR" dirty="0">
                <a:latin typeface="Avenir Next Condensed" panose="020B0506020202020204" pitchFamily="34" charset="0"/>
              </a:rPr>
              <a:t>Choisir une configuration : </a:t>
            </a:r>
          </a:p>
          <a:p>
            <a:r>
              <a:rPr lang="fr-FR" dirty="0">
                <a:latin typeface="Avenir Next Condensed" panose="020B0506020202020204" pitchFamily="34" charset="0"/>
              </a:rPr>
              <a:t>	par ex.  8 bus en pré, 4 en groupe et 4 en post pour un concert.</a:t>
            </a:r>
          </a:p>
          <a:p>
            <a:r>
              <a:rPr lang="fr-FR" dirty="0">
                <a:latin typeface="Avenir Next Condensed" panose="020B0506020202020204" pitchFamily="34" charset="0"/>
              </a:rPr>
              <a:t>	par ex. 16 bus en post pour un spectacle.</a:t>
            </a:r>
          </a:p>
          <a:p>
            <a:pPr marL="342900" indent="-342900">
              <a:buAutoNum type="arabicPeriod" startAt="3"/>
            </a:pPr>
            <a:r>
              <a:rPr lang="fr-FR" dirty="0">
                <a:latin typeface="Avenir Next Condensed" panose="020B0506020202020204" pitchFamily="34" charset="0"/>
              </a:rPr>
              <a:t>Configurer le </a:t>
            </a:r>
            <a:r>
              <a:rPr lang="fr-FR" dirty="0" err="1">
                <a:latin typeface="Avenir Next Condensed" panose="020B0506020202020204" pitchFamily="34" charset="0"/>
              </a:rPr>
              <a:t>routing</a:t>
            </a:r>
            <a:r>
              <a:rPr lang="fr-FR" dirty="0">
                <a:latin typeface="Avenir Next Condensed" panose="020B0506020202020204" pitchFamily="34" charset="0"/>
              </a:rPr>
              <a:t> d’entrée et de sortie. </a:t>
            </a:r>
          </a:p>
          <a:p>
            <a:pPr lvl="2"/>
            <a:r>
              <a:rPr lang="fr-FR" dirty="0">
                <a:latin typeface="Avenir Next Condensed" panose="020B0506020202020204" pitchFamily="34" charset="0"/>
              </a:rPr>
              <a:t>Local, AES 50, </a:t>
            </a:r>
            <a:r>
              <a:rPr lang="fr-FR" dirty="0" err="1">
                <a:latin typeface="Avenir Next Condensed" panose="020B0506020202020204" pitchFamily="34" charset="0"/>
              </a:rPr>
              <a:t>Slink</a:t>
            </a:r>
            <a:r>
              <a:rPr lang="fr-FR" dirty="0">
                <a:latin typeface="Avenir Next Condensed" panose="020B0506020202020204" pitchFamily="34" charset="0"/>
              </a:rPr>
              <a:t>, USB, DANTE etc.</a:t>
            </a:r>
          </a:p>
          <a:p>
            <a:pPr marL="342900" lvl="2" indent="-342900">
              <a:buAutoNum type="arabicPeriod" startAt="4"/>
            </a:pPr>
            <a:r>
              <a:rPr lang="fr-FR" dirty="0">
                <a:latin typeface="Avenir Next Condensed" panose="020B0506020202020204" pitchFamily="34" charset="0"/>
              </a:rPr>
              <a:t>Dans le cas d’un concert : </a:t>
            </a:r>
            <a:r>
              <a:rPr lang="fr-FR" dirty="0" err="1">
                <a:latin typeface="Avenir Next Condensed" panose="020B0506020202020204" pitchFamily="34" charset="0"/>
              </a:rPr>
              <a:t>enclancher</a:t>
            </a:r>
            <a:r>
              <a:rPr lang="fr-FR" dirty="0">
                <a:latin typeface="Avenir Next Condensed" panose="020B0506020202020204" pitchFamily="34" charset="0"/>
              </a:rPr>
              <a:t> le Low </a:t>
            </a:r>
            <a:r>
              <a:rPr lang="fr-FR" dirty="0" err="1">
                <a:latin typeface="Avenir Next Condensed" panose="020B0506020202020204" pitchFamily="34" charset="0"/>
              </a:rPr>
              <a:t>cut</a:t>
            </a:r>
            <a:r>
              <a:rPr lang="fr-FR" dirty="0">
                <a:latin typeface="Avenir Next Condensed" panose="020B0506020202020204" pitchFamily="34" charset="0"/>
              </a:rPr>
              <a:t>, l’eq sur toutes les entrées. Prérégler les 	compresseurs et les </a:t>
            </a:r>
            <a:r>
              <a:rPr lang="fr-FR" dirty="0" err="1">
                <a:latin typeface="Avenir Next Condensed" panose="020B0506020202020204" pitchFamily="34" charset="0"/>
              </a:rPr>
              <a:t>gates</a:t>
            </a:r>
            <a:r>
              <a:rPr lang="fr-FR" dirty="0">
                <a:latin typeface="Avenir Next Condensed" panose="020B0506020202020204" pitchFamily="34" charset="0"/>
              </a:rPr>
              <a:t> sur les pistes qui en ont besoin (kick, </a:t>
            </a:r>
            <a:r>
              <a:rPr lang="fr-FR" dirty="0" err="1">
                <a:latin typeface="Avenir Next Condensed" panose="020B0506020202020204" pitchFamily="34" charset="0"/>
              </a:rPr>
              <a:t>snare</a:t>
            </a:r>
            <a:r>
              <a:rPr lang="fr-FR" dirty="0">
                <a:latin typeface="Avenir Next Condensed" panose="020B0506020202020204" pitchFamily="34" charset="0"/>
              </a:rPr>
              <a:t>, </a:t>
            </a:r>
            <a:r>
              <a:rPr lang="fr-FR" dirty="0" err="1">
                <a:latin typeface="Avenir Next Condensed" panose="020B0506020202020204" pitchFamily="34" charset="0"/>
              </a:rPr>
              <a:t>bass</a:t>
            </a:r>
            <a:r>
              <a:rPr lang="fr-FR" dirty="0">
                <a:latin typeface="Avenir Next Condensed" panose="020B0506020202020204" pitchFamily="34" charset="0"/>
              </a:rPr>
              <a:t> etc.).</a:t>
            </a:r>
          </a:p>
          <a:p>
            <a:pPr marL="0" lvl="2"/>
            <a:r>
              <a:rPr lang="fr-FR" dirty="0">
                <a:latin typeface="Avenir Next Condensed" panose="020B0506020202020204" pitchFamily="34" charset="0"/>
              </a:rPr>
              <a:t>	Brancher un micro sur l’entrée </a:t>
            </a:r>
            <a:r>
              <a:rPr lang="fr-FR" dirty="0" err="1">
                <a:latin typeface="Avenir Next Condensed" panose="020B0506020202020204" pitchFamily="34" charset="0"/>
              </a:rPr>
              <a:t>talkback</a:t>
            </a:r>
            <a:r>
              <a:rPr lang="fr-FR" dirty="0">
                <a:latin typeface="Avenir Next Condensed" panose="020B0506020202020204" pitchFamily="34" charset="0"/>
              </a:rPr>
              <a:t> (pour le </a:t>
            </a:r>
            <a:r>
              <a:rPr lang="fr-FR" dirty="0" err="1">
                <a:latin typeface="Avenir Next Condensed" panose="020B0506020202020204" pitchFamily="34" charset="0"/>
              </a:rPr>
              <a:t>sound</a:t>
            </a:r>
            <a:r>
              <a:rPr lang="fr-FR" dirty="0">
                <a:latin typeface="Avenir Next Condensed" panose="020B0506020202020204" pitchFamily="34" charset="0"/>
              </a:rPr>
              <a:t> check)</a:t>
            </a:r>
          </a:p>
          <a:p>
            <a:pPr marL="342900" lvl="2" indent="-342900">
              <a:buAutoNum type="arabicPeriod" startAt="4"/>
            </a:pPr>
            <a:r>
              <a:rPr lang="fr-FR" dirty="0">
                <a:latin typeface="Avenir Next Condensed" panose="020B0506020202020204" pitchFamily="34" charset="0"/>
              </a:rPr>
              <a:t> </a:t>
            </a:r>
          </a:p>
          <a:p>
            <a:pPr lvl="2"/>
            <a:endParaRPr lang="fr-FR" dirty="0">
              <a:latin typeface="Avenir Next Condensed" panose="020B0506020202020204" pitchFamily="34" charset="0"/>
            </a:endParaRPr>
          </a:p>
          <a:p>
            <a:pPr lvl="2"/>
            <a:endParaRPr lang="fr-FR" dirty="0">
              <a:latin typeface="Avenir Next Condensed" panose="020B0506020202020204" pitchFamily="34" charset="0"/>
            </a:endParaRPr>
          </a:p>
        </p:txBody>
      </p:sp>
      <p:sp>
        <p:nvSpPr>
          <p:cNvPr id="4" name="ZoneTexte 3">
            <a:extLst>
              <a:ext uri="{FF2B5EF4-FFF2-40B4-BE49-F238E27FC236}">
                <a16:creationId xmlns:a16="http://schemas.microsoft.com/office/drawing/2014/main" id="{0A7A4440-51B7-4DA8-29D6-DE61F972F802}"/>
              </a:ext>
            </a:extLst>
          </p:cNvPr>
          <p:cNvSpPr txBox="1"/>
          <p:nvPr/>
        </p:nvSpPr>
        <p:spPr>
          <a:xfrm>
            <a:off x="2026508" y="826023"/>
            <a:ext cx="3198953" cy="461665"/>
          </a:xfrm>
          <a:prstGeom prst="rect">
            <a:avLst/>
          </a:prstGeom>
          <a:noFill/>
        </p:spPr>
        <p:txBody>
          <a:bodyPr wrap="none" rtlCol="0">
            <a:spAutoFit/>
          </a:bodyPr>
          <a:lstStyle/>
          <a:p>
            <a:r>
              <a:rPr lang="fr-FR" sz="2400" dirty="0">
                <a:latin typeface="Avenir Next Condensed" panose="020B0506020202020204" pitchFamily="34" charset="0"/>
              </a:rPr>
              <a:t>Vers une méthode de travail</a:t>
            </a:r>
          </a:p>
        </p:txBody>
      </p:sp>
    </p:spTree>
    <p:extLst>
      <p:ext uri="{BB962C8B-B14F-4D97-AF65-F5344CB8AC3E}">
        <p14:creationId xmlns:p14="http://schemas.microsoft.com/office/powerpoint/2010/main" val="24987210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3D932C19-B3A2-9A08-EF14-8367869AA7B1}"/>
              </a:ext>
            </a:extLst>
          </p:cNvPr>
          <p:cNvSpPr txBox="1"/>
          <p:nvPr/>
        </p:nvSpPr>
        <p:spPr>
          <a:xfrm>
            <a:off x="2184057" y="642714"/>
            <a:ext cx="6098058" cy="461665"/>
          </a:xfrm>
          <a:prstGeom prst="rect">
            <a:avLst/>
          </a:prstGeom>
          <a:noFill/>
        </p:spPr>
        <p:txBody>
          <a:bodyPr wrap="square">
            <a:spAutoFit/>
          </a:bodyPr>
          <a:lstStyle/>
          <a:p>
            <a:r>
              <a:rPr lang="fr-FR" sz="2400" b="0" dirty="0">
                <a:latin typeface="Avenir Next Condensed" panose="020B0506020202020204" pitchFamily="34" charset="0"/>
              </a:rPr>
              <a:t>Jour 3 Les réseaux et protocoles</a:t>
            </a:r>
          </a:p>
        </p:txBody>
      </p:sp>
      <p:sp>
        <p:nvSpPr>
          <p:cNvPr id="8" name="ZoneTexte 7">
            <a:extLst>
              <a:ext uri="{FF2B5EF4-FFF2-40B4-BE49-F238E27FC236}">
                <a16:creationId xmlns:a16="http://schemas.microsoft.com/office/drawing/2014/main" id="{B07E79C2-003C-DEE8-1CF5-135A85FDBD34}"/>
              </a:ext>
            </a:extLst>
          </p:cNvPr>
          <p:cNvSpPr txBox="1"/>
          <p:nvPr/>
        </p:nvSpPr>
        <p:spPr>
          <a:xfrm>
            <a:off x="2097559" y="1221933"/>
            <a:ext cx="6098058" cy="923330"/>
          </a:xfrm>
          <a:prstGeom prst="rect">
            <a:avLst/>
          </a:prstGeom>
          <a:noFill/>
        </p:spPr>
        <p:txBody>
          <a:bodyPr wrap="square">
            <a:spAutoFit/>
          </a:bodyPr>
          <a:lstStyle/>
          <a:p>
            <a:pPr marL="285750" indent="-285750">
              <a:buFont typeface="Police système Courant"/>
              <a:buChar char="▸"/>
            </a:pPr>
            <a:r>
              <a:rPr lang="fr-FR" sz="1800" dirty="0">
                <a:latin typeface="Avenir Next Condensed" panose="020B0506020202020204" pitchFamily="34" charset="0"/>
              </a:rPr>
              <a:t>Les messages MIDI utilisés en régie</a:t>
            </a:r>
          </a:p>
          <a:p>
            <a:pPr marL="285750" indent="-285750">
              <a:buFont typeface="Police système Courant"/>
              <a:buChar char="▸"/>
            </a:pPr>
            <a:r>
              <a:rPr lang="fr-FR" sz="1800" dirty="0">
                <a:latin typeface="Avenir Next Condensed" panose="020B0506020202020204" pitchFamily="34" charset="0"/>
              </a:rPr>
              <a:t>OSC (open </a:t>
            </a:r>
            <a:r>
              <a:rPr lang="fr-FR" sz="1800" dirty="0" err="1">
                <a:latin typeface="Avenir Next Condensed" panose="020B0506020202020204" pitchFamily="34" charset="0"/>
              </a:rPr>
              <a:t>sound</a:t>
            </a:r>
            <a:r>
              <a:rPr lang="fr-FR" sz="1800" dirty="0">
                <a:latin typeface="Avenir Next Condensed" panose="020B0506020202020204" pitchFamily="34" charset="0"/>
              </a:rPr>
              <a:t> control)</a:t>
            </a:r>
          </a:p>
          <a:p>
            <a:pPr marL="285750" indent="-285750">
              <a:buFont typeface="Police système Courant"/>
              <a:buChar char="▸"/>
            </a:pPr>
            <a:r>
              <a:rPr lang="fr-FR" sz="1800" dirty="0">
                <a:latin typeface="Avenir Next Condensed" panose="020B0506020202020204" pitchFamily="34" charset="0"/>
              </a:rPr>
              <a:t>Exercices pratiques avec Max/ </a:t>
            </a:r>
            <a:r>
              <a:rPr lang="fr-FR" sz="1800" dirty="0" err="1">
                <a:latin typeface="Avenir Next Condensed" panose="020B0506020202020204" pitchFamily="34" charset="0"/>
              </a:rPr>
              <a:t>Msp</a:t>
            </a:r>
            <a:endParaRPr lang="fr-FR" sz="1800" dirty="0">
              <a:latin typeface="Avenir Next Condensed" panose="020B0506020202020204" pitchFamily="34" charset="0"/>
            </a:endParaRPr>
          </a:p>
        </p:txBody>
      </p:sp>
      <p:sp>
        <p:nvSpPr>
          <p:cNvPr id="10" name="ZoneTexte 9">
            <a:extLst>
              <a:ext uri="{FF2B5EF4-FFF2-40B4-BE49-F238E27FC236}">
                <a16:creationId xmlns:a16="http://schemas.microsoft.com/office/drawing/2014/main" id="{1DBB099A-8C4C-BBE1-5417-8C288B3CF8A2}"/>
              </a:ext>
            </a:extLst>
          </p:cNvPr>
          <p:cNvSpPr txBox="1"/>
          <p:nvPr/>
        </p:nvSpPr>
        <p:spPr>
          <a:xfrm>
            <a:off x="2097559" y="2223524"/>
            <a:ext cx="6098058" cy="369332"/>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800" dirty="0">
                <a:latin typeface="Avenir Next Condensed" panose="020B0506020202020204" pitchFamily="34" charset="0"/>
              </a:rPr>
              <a:t>Pause (15 min)</a:t>
            </a:r>
          </a:p>
        </p:txBody>
      </p:sp>
      <p:sp>
        <p:nvSpPr>
          <p:cNvPr id="12" name="ZoneTexte 11">
            <a:extLst>
              <a:ext uri="{FF2B5EF4-FFF2-40B4-BE49-F238E27FC236}">
                <a16:creationId xmlns:a16="http://schemas.microsoft.com/office/drawing/2014/main" id="{66B053EA-0D01-1F50-1E21-0B49E1192F6C}"/>
              </a:ext>
            </a:extLst>
          </p:cNvPr>
          <p:cNvSpPr txBox="1"/>
          <p:nvPr/>
        </p:nvSpPr>
        <p:spPr>
          <a:xfrm>
            <a:off x="2097559" y="2669407"/>
            <a:ext cx="6098058" cy="923330"/>
          </a:xfrm>
          <a:prstGeom prst="rect">
            <a:avLst/>
          </a:prstGeom>
          <a:noFill/>
        </p:spPr>
        <p:txBody>
          <a:bodyPr wrap="square">
            <a:spAutoFit/>
          </a:bodyPr>
          <a:lstStyle/>
          <a:p>
            <a:pPr marL="285750" indent="-285750">
              <a:buFont typeface="Police système Courant"/>
              <a:buChar char="▸"/>
            </a:pPr>
            <a:r>
              <a:rPr lang="fr-FR" sz="1800" dirty="0">
                <a:latin typeface="Avenir Next Condensed" panose="020B0506020202020204" pitchFamily="34" charset="0"/>
              </a:rPr>
              <a:t>Les réseaux audio </a:t>
            </a:r>
          </a:p>
          <a:p>
            <a:pPr marL="285750" indent="-285750">
              <a:buFont typeface="Police système Courant"/>
              <a:buChar char="▸"/>
            </a:pPr>
            <a:r>
              <a:rPr lang="fr-FR" sz="1800" dirty="0">
                <a:latin typeface="Avenir Next Condensed" panose="020B0506020202020204" pitchFamily="34" charset="0"/>
              </a:rPr>
              <a:t>AES 50</a:t>
            </a:r>
          </a:p>
          <a:p>
            <a:pPr marL="285750" indent="-285750">
              <a:buFont typeface="Police système Courant"/>
              <a:buChar char="▸"/>
            </a:pPr>
            <a:r>
              <a:rPr lang="fr-FR" sz="1800" dirty="0">
                <a:latin typeface="Avenir Next Condensed" panose="020B0506020202020204" pitchFamily="34" charset="0"/>
              </a:rPr>
              <a:t>Dante</a:t>
            </a:r>
          </a:p>
        </p:txBody>
      </p:sp>
      <p:sp>
        <p:nvSpPr>
          <p:cNvPr id="14" name="ZoneTexte 13">
            <a:extLst>
              <a:ext uri="{FF2B5EF4-FFF2-40B4-BE49-F238E27FC236}">
                <a16:creationId xmlns:a16="http://schemas.microsoft.com/office/drawing/2014/main" id="{58C92910-457B-85DE-CA8D-389F9650AA79}"/>
              </a:ext>
            </a:extLst>
          </p:cNvPr>
          <p:cNvSpPr txBox="1"/>
          <p:nvPr/>
        </p:nvSpPr>
        <p:spPr>
          <a:xfrm>
            <a:off x="2097559" y="3699487"/>
            <a:ext cx="6098058" cy="369332"/>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800" dirty="0">
                <a:latin typeface="Avenir Next Condensed" panose="020B0506020202020204" pitchFamily="34" charset="0"/>
              </a:rPr>
              <a:t>Pause déjeuner (1h)</a:t>
            </a:r>
          </a:p>
        </p:txBody>
      </p:sp>
      <p:sp>
        <p:nvSpPr>
          <p:cNvPr id="16" name="ZoneTexte 15">
            <a:extLst>
              <a:ext uri="{FF2B5EF4-FFF2-40B4-BE49-F238E27FC236}">
                <a16:creationId xmlns:a16="http://schemas.microsoft.com/office/drawing/2014/main" id="{DB53F393-BF2D-BB5E-CD97-4BF2C2084F22}"/>
              </a:ext>
            </a:extLst>
          </p:cNvPr>
          <p:cNvSpPr txBox="1"/>
          <p:nvPr/>
        </p:nvSpPr>
        <p:spPr>
          <a:xfrm>
            <a:off x="2184057" y="4198887"/>
            <a:ext cx="6098058" cy="646331"/>
          </a:xfrm>
          <a:prstGeom prst="rect">
            <a:avLst/>
          </a:prstGeom>
          <a:noFill/>
        </p:spPr>
        <p:txBody>
          <a:bodyPr wrap="square">
            <a:spAutoFit/>
          </a:bodyPr>
          <a:lstStyle/>
          <a:p>
            <a:pPr marL="0" indent="0">
              <a:buFont typeface="Arial" panose="020B0604020202020204" pitchFamily="34" charset="0"/>
              <a:buNone/>
            </a:pPr>
            <a:r>
              <a:rPr lang="fr-FR" sz="1800" dirty="0">
                <a:latin typeface="Avenir Next Condensed" panose="020B0506020202020204" pitchFamily="34" charset="0"/>
              </a:rPr>
              <a:t>Atelier pratique:</a:t>
            </a:r>
          </a:p>
          <a:p>
            <a:pPr marL="0" indent="0">
              <a:buFont typeface="Arial" panose="020B0604020202020204" pitchFamily="34" charset="0"/>
              <a:buNone/>
            </a:pPr>
            <a:endParaRPr lang="fr-FR" sz="1800" dirty="0">
              <a:latin typeface="Avenir Next Condensed" panose="020B0506020202020204" pitchFamily="34" charset="0"/>
            </a:endParaRPr>
          </a:p>
        </p:txBody>
      </p:sp>
      <p:sp>
        <p:nvSpPr>
          <p:cNvPr id="18" name="ZoneTexte 17">
            <a:extLst>
              <a:ext uri="{FF2B5EF4-FFF2-40B4-BE49-F238E27FC236}">
                <a16:creationId xmlns:a16="http://schemas.microsoft.com/office/drawing/2014/main" id="{43C223AE-51FA-9A9E-896D-422F2CC141B9}"/>
              </a:ext>
            </a:extLst>
          </p:cNvPr>
          <p:cNvSpPr txBox="1"/>
          <p:nvPr/>
        </p:nvSpPr>
        <p:spPr>
          <a:xfrm>
            <a:off x="2097559" y="4790620"/>
            <a:ext cx="6098058" cy="369332"/>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Police système Courant"/>
              <a:buChar char="▸"/>
              <a:tabLst/>
              <a:defRPr/>
            </a:pPr>
            <a:r>
              <a:rPr lang="fr-FR" sz="1800" dirty="0">
                <a:latin typeface="Avenir Next Condensed" panose="020B0506020202020204" pitchFamily="34" charset="0"/>
              </a:rPr>
              <a:t>Pause en alternance</a:t>
            </a:r>
          </a:p>
        </p:txBody>
      </p:sp>
    </p:spTree>
    <p:extLst>
      <p:ext uri="{BB962C8B-B14F-4D97-AF65-F5344CB8AC3E}">
        <p14:creationId xmlns:p14="http://schemas.microsoft.com/office/powerpoint/2010/main" val="150561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3D932C19-B3A2-9A08-EF14-8367869AA7B1}"/>
              </a:ext>
            </a:extLst>
          </p:cNvPr>
          <p:cNvSpPr txBox="1"/>
          <p:nvPr/>
        </p:nvSpPr>
        <p:spPr>
          <a:xfrm>
            <a:off x="2184057" y="642714"/>
            <a:ext cx="6098058" cy="461665"/>
          </a:xfrm>
          <a:prstGeom prst="rect">
            <a:avLst/>
          </a:prstGeom>
          <a:noFill/>
        </p:spPr>
        <p:txBody>
          <a:bodyPr wrap="square">
            <a:spAutoFit/>
          </a:bodyPr>
          <a:lstStyle/>
          <a:p>
            <a:r>
              <a:rPr lang="fr-FR" sz="2400" dirty="0">
                <a:latin typeface="Avenir Next Condensed" panose="020B0506020202020204" pitchFamily="34" charset="0"/>
              </a:rPr>
              <a:t>ORIGINE DU MIDI (musical instrument digital interface)</a:t>
            </a:r>
            <a:endParaRPr lang="fr-FR" sz="2400" b="0" dirty="0">
              <a:latin typeface="Avenir Next Condensed" panose="020B0506020202020204" pitchFamily="34" charset="0"/>
            </a:endParaRPr>
          </a:p>
        </p:txBody>
      </p:sp>
      <p:sp>
        <p:nvSpPr>
          <p:cNvPr id="5" name="ZoneTexte 4">
            <a:extLst>
              <a:ext uri="{FF2B5EF4-FFF2-40B4-BE49-F238E27FC236}">
                <a16:creationId xmlns:a16="http://schemas.microsoft.com/office/drawing/2014/main" id="{DA1AB695-E48D-DE9C-1F68-1C8040CDBD9C}"/>
              </a:ext>
            </a:extLst>
          </p:cNvPr>
          <p:cNvSpPr txBox="1"/>
          <p:nvPr/>
        </p:nvSpPr>
        <p:spPr>
          <a:xfrm>
            <a:off x="2184057" y="1291415"/>
            <a:ext cx="8260211" cy="4801314"/>
          </a:xfrm>
          <a:prstGeom prst="rect">
            <a:avLst/>
          </a:prstGeom>
          <a:noFill/>
        </p:spPr>
        <p:txBody>
          <a:bodyPr wrap="square">
            <a:spAutoFit/>
          </a:bodyPr>
          <a:lstStyle/>
          <a:p>
            <a:r>
              <a:rPr lang="fr-BE" dirty="0"/>
              <a:t>À la charnière des années 1970 et 1980 le développement de l'industrie des </a:t>
            </a:r>
            <a:r>
              <a:rPr lang="fr-BE" dirty="0">
                <a:hlinkClick r:id="rId2" tooltip="Synthétiseur"/>
              </a:rPr>
              <a:t>synthétiseurs</a:t>
            </a:r>
            <a:r>
              <a:rPr lang="fr-BE" dirty="0"/>
              <a:t> et autres appareils associés pose le problème de l'interopérabilité des machines, notamment d'une marque à l'autre, chaque constructeur étant tenté de développer son propre protocole autour des technologies numériques émergentes. L'enjeu est de définir une norme commune qu'utiliseraient tous les constructeurs afin de pouvoir facilement commander plusieurs synthétiseurs, de marques différentes, à partir d'un même clavier ou d'un séquenceur numérique, par exemple. Les concepteurs de synthétiseurs </a:t>
            </a:r>
            <a:r>
              <a:rPr lang="fr-BE" dirty="0">
                <a:hlinkClick r:id="rId3" tooltip="Dave Smith (ingénieur)"/>
              </a:rPr>
              <a:t>Dave Smith</a:t>
            </a:r>
            <a:r>
              <a:rPr lang="fr-BE" dirty="0"/>
              <a:t> (</a:t>
            </a:r>
            <a:r>
              <a:rPr lang="fr-BE" dirty="0">
                <a:hlinkClick r:id="rId4" tooltip="Sequential Circuits"/>
              </a:rPr>
              <a:t>Sequential Circuits</a:t>
            </a:r>
            <a:r>
              <a:rPr lang="fr-BE" dirty="0"/>
              <a:t>), </a:t>
            </a:r>
            <a:r>
              <a:rPr lang="fr-BE" dirty="0">
                <a:hlinkClick r:id="rId5" tooltip="Ikutarō Kakehashi"/>
              </a:rPr>
              <a:t>Ikutarō Kakehashi</a:t>
            </a:r>
            <a:r>
              <a:rPr lang="fr-BE" dirty="0"/>
              <a:t> (</a:t>
            </a:r>
            <a:r>
              <a:rPr lang="fr-BE" dirty="0">
                <a:hlinkClick r:id="rId6" tooltip="Roland Corporation"/>
              </a:rPr>
              <a:t>Roland</a:t>
            </a:r>
            <a:r>
              <a:rPr lang="fr-BE" dirty="0"/>
              <a:t>), et </a:t>
            </a:r>
            <a:r>
              <a:rPr lang="fr-BE" dirty="0">
                <a:hlinkClick r:id="rId7" tooltip="Tom Oberheim"/>
              </a:rPr>
              <a:t>Tom Oberheim</a:t>
            </a:r>
            <a:r>
              <a:rPr lang="fr-BE" dirty="0"/>
              <a:t> (</a:t>
            </a:r>
            <a:r>
              <a:rPr lang="fr-BE" dirty="0">
                <a:hlinkClick r:id="rId8" tooltip="Oberheim"/>
              </a:rPr>
              <a:t>Oberheim</a:t>
            </a:r>
            <a:r>
              <a:rPr lang="fr-BE" dirty="0"/>
              <a:t>) se concertent lors du </a:t>
            </a:r>
            <a:r>
              <a:rPr lang="fr-BE" dirty="0">
                <a:hlinkClick r:id="rId9" tooltip="National Association of Music Merchants Show"/>
              </a:rPr>
              <a:t>NAMM</a:t>
            </a:r>
            <a:r>
              <a:rPr lang="fr-BE" dirty="0"/>
              <a:t> de juin 1981 et réfléchissent à une standardisation des communications</a:t>
            </a:r>
            <a:r>
              <a:rPr lang="fr-BE" baseline="30000" dirty="0">
                <a:hlinkClick r:id="rId10"/>
              </a:rPr>
              <a:t>1</a:t>
            </a:r>
            <a:r>
              <a:rPr lang="fr-BE" dirty="0"/>
              <a:t>. </a:t>
            </a:r>
          </a:p>
          <a:p>
            <a:r>
              <a:rPr lang="fr-BE" dirty="0"/>
              <a:t>La collaboration entre les concurrents est fructueuse et la norme est mise au point en 1982. La première démonstration publique a lieu lors du NAMM de 1983, entre un Jupiter-6 (de </a:t>
            </a:r>
            <a:r>
              <a:rPr lang="fr-BE" dirty="0">
                <a:hlinkClick r:id="rId6" tooltip="Roland Corporation"/>
              </a:rPr>
              <a:t>Roland</a:t>
            </a:r>
            <a:r>
              <a:rPr lang="fr-BE" dirty="0"/>
              <a:t>) et un Prophet-600 (de </a:t>
            </a:r>
            <a:r>
              <a:rPr lang="fr-BE" i="1" dirty="0">
                <a:hlinkClick r:id="rId4" tooltip="Sequential Circuits"/>
              </a:rPr>
              <a:t>Sequential Circuits</a:t>
            </a:r>
            <a:r>
              <a:rPr lang="fr-BE" dirty="0"/>
              <a:t>), par leurs deux représentants et fondateurs, </a:t>
            </a:r>
            <a:r>
              <a:rPr lang="fr-BE" dirty="0" err="1"/>
              <a:t>Ikutarō</a:t>
            </a:r>
            <a:r>
              <a:rPr lang="fr-BE" dirty="0"/>
              <a:t> </a:t>
            </a:r>
            <a:r>
              <a:rPr lang="fr-BE" dirty="0" err="1"/>
              <a:t>Kakehashi</a:t>
            </a:r>
            <a:r>
              <a:rPr lang="fr-BE" dirty="0"/>
              <a:t> et Dave Smith. Ces deux instruments ainsi que le Yamaha DX9 sont les premiers synthétiseurs MIDI commercialisés. </a:t>
            </a:r>
          </a:p>
        </p:txBody>
      </p:sp>
    </p:spTree>
    <p:extLst>
      <p:ext uri="{BB962C8B-B14F-4D97-AF65-F5344CB8AC3E}">
        <p14:creationId xmlns:p14="http://schemas.microsoft.com/office/powerpoint/2010/main" val="672596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AFE0BE9E-067A-DC3A-128B-53604FC36E79}"/>
              </a:ext>
            </a:extLst>
          </p:cNvPr>
          <p:cNvSpPr txBox="1"/>
          <p:nvPr/>
        </p:nvSpPr>
        <p:spPr>
          <a:xfrm>
            <a:off x="803189" y="771435"/>
            <a:ext cx="5030544" cy="461665"/>
          </a:xfrm>
          <a:prstGeom prst="rect">
            <a:avLst/>
          </a:prstGeom>
          <a:noFill/>
        </p:spPr>
        <p:txBody>
          <a:bodyPr wrap="none" rtlCol="0">
            <a:spAutoFit/>
          </a:bodyPr>
          <a:lstStyle/>
          <a:p>
            <a:r>
              <a:rPr lang="fr-FR" sz="2400" dirty="0">
                <a:latin typeface="Avenir Next Condensed" panose="020B0506020202020204" pitchFamily="34" charset="0"/>
              </a:rPr>
              <a:t>LE MIDI:  musical instrument digital interface</a:t>
            </a:r>
          </a:p>
        </p:txBody>
      </p:sp>
      <p:pic>
        <p:nvPicPr>
          <p:cNvPr id="12" name="Image 11">
            <a:extLst>
              <a:ext uri="{FF2B5EF4-FFF2-40B4-BE49-F238E27FC236}">
                <a16:creationId xmlns:a16="http://schemas.microsoft.com/office/drawing/2014/main" id="{2BE70DF1-9B9C-983A-499C-F9EE07844B5D}"/>
              </a:ext>
            </a:extLst>
          </p:cNvPr>
          <p:cNvPicPr>
            <a:picLocks noChangeAspect="1"/>
          </p:cNvPicPr>
          <p:nvPr/>
        </p:nvPicPr>
        <p:blipFill>
          <a:blip r:embed="rId2"/>
          <a:stretch>
            <a:fillRect/>
          </a:stretch>
        </p:blipFill>
        <p:spPr>
          <a:xfrm>
            <a:off x="803189" y="1328507"/>
            <a:ext cx="3467100" cy="1295400"/>
          </a:xfrm>
          <a:prstGeom prst="rect">
            <a:avLst/>
          </a:prstGeom>
        </p:spPr>
      </p:pic>
      <p:sp>
        <p:nvSpPr>
          <p:cNvPr id="13" name="ZoneTexte 12">
            <a:extLst>
              <a:ext uri="{FF2B5EF4-FFF2-40B4-BE49-F238E27FC236}">
                <a16:creationId xmlns:a16="http://schemas.microsoft.com/office/drawing/2014/main" id="{46D1AD81-1286-BB7B-C7AD-A65B947F2A3C}"/>
              </a:ext>
            </a:extLst>
          </p:cNvPr>
          <p:cNvSpPr txBox="1"/>
          <p:nvPr/>
        </p:nvSpPr>
        <p:spPr>
          <a:xfrm>
            <a:off x="803189" y="2965441"/>
            <a:ext cx="4160113" cy="646331"/>
          </a:xfrm>
          <a:prstGeom prst="rect">
            <a:avLst/>
          </a:prstGeom>
          <a:noFill/>
        </p:spPr>
        <p:txBody>
          <a:bodyPr wrap="none" rtlCol="0">
            <a:spAutoFit/>
          </a:bodyPr>
          <a:lstStyle/>
          <a:p>
            <a:r>
              <a:rPr lang="fr-FR" dirty="0">
                <a:latin typeface="Avenir Next Condensed" panose="020B0506020202020204" pitchFamily="34" charset="0"/>
              </a:rPr>
              <a:t>16 canaux – 128 valeurs possibles (0 à 127)</a:t>
            </a:r>
          </a:p>
          <a:p>
            <a:r>
              <a:rPr lang="fr-FR" dirty="0">
                <a:latin typeface="Avenir Next Condensed" panose="020B0506020202020204" pitchFamily="34" charset="0"/>
              </a:rPr>
              <a:t>Multiplexé : plusieurs messages en même temps</a:t>
            </a:r>
          </a:p>
        </p:txBody>
      </p:sp>
      <p:pic>
        <p:nvPicPr>
          <p:cNvPr id="19" name="Image 18" descr="Une image contenant personne, appareil&#10;&#10;Description générée automatiquement">
            <a:extLst>
              <a:ext uri="{FF2B5EF4-FFF2-40B4-BE49-F238E27FC236}">
                <a16:creationId xmlns:a16="http://schemas.microsoft.com/office/drawing/2014/main" id="{9B4ED2E4-1482-657E-6BBB-DCE63EA9B846}"/>
              </a:ext>
            </a:extLst>
          </p:cNvPr>
          <p:cNvPicPr>
            <a:picLocks noChangeAspect="1"/>
          </p:cNvPicPr>
          <p:nvPr/>
        </p:nvPicPr>
        <p:blipFill>
          <a:blip r:embed="rId3"/>
          <a:stretch>
            <a:fillRect/>
          </a:stretch>
        </p:blipFill>
        <p:spPr>
          <a:xfrm>
            <a:off x="5925625" y="1043116"/>
            <a:ext cx="4771768" cy="4771768"/>
          </a:xfrm>
          <a:prstGeom prst="rect">
            <a:avLst/>
          </a:prstGeom>
        </p:spPr>
      </p:pic>
      <p:sp>
        <p:nvSpPr>
          <p:cNvPr id="20" name="ZoneTexte 19">
            <a:extLst>
              <a:ext uri="{FF2B5EF4-FFF2-40B4-BE49-F238E27FC236}">
                <a16:creationId xmlns:a16="http://schemas.microsoft.com/office/drawing/2014/main" id="{2B457EF1-199D-E1AF-0B24-C887C522F10B}"/>
              </a:ext>
            </a:extLst>
          </p:cNvPr>
          <p:cNvSpPr txBox="1"/>
          <p:nvPr/>
        </p:nvSpPr>
        <p:spPr>
          <a:xfrm>
            <a:off x="4270289" y="4633784"/>
            <a:ext cx="1559324" cy="646331"/>
          </a:xfrm>
          <a:prstGeom prst="rect">
            <a:avLst/>
          </a:prstGeom>
          <a:noFill/>
        </p:spPr>
        <p:txBody>
          <a:bodyPr wrap="square" rtlCol="0">
            <a:spAutoFit/>
          </a:bodyPr>
          <a:lstStyle/>
          <a:p>
            <a:r>
              <a:rPr lang="fr-FR" dirty="0">
                <a:latin typeface="Avenir Next Condensed" panose="020B0506020202020204" pitchFamily="34" charset="0"/>
              </a:rPr>
              <a:t>Programme midi: la partition</a:t>
            </a:r>
          </a:p>
        </p:txBody>
      </p:sp>
      <p:cxnSp>
        <p:nvCxnSpPr>
          <p:cNvPr id="22" name="Connecteur droit avec flèche 21">
            <a:extLst>
              <a:ext uri="{FF2B5EF4-FFF2-40B4-BE49-F238E27FC236}">
                <a16:creationId xmlns:a16="http://schemas.microsoft.com/office/drawing/2014/main" id="{F9BBB341-72D5-EABE-2216-D474FC34686D}"/>
              </a:ext>
            </a:extLst>
          </p:cNvPr>
          <p:cNvCxnSpPr>
            <a:cxnSpLocks/>
          </p:cNvCxnSpPr>
          <p:nvPr/>
        </p:nvCxnSpPr>
        <p:spPr>
          <a:xfrm flipV="1">
            <a:off x="5696465" y="4814845"/>
            <a:ext cx="1220229" cy="288496"/>
          </a:xfrm>
          <a:prstGeom prst="straightConnector1">
            <a:avLst/>
          </a:prstGeom>
          <a:ln w="38100">
            <a:solidFill>
              <a:srgbClr val="FC29ED"/>
            </a:solidFill>
            <a:tailEnd type="triangle"/>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320E685D-8635-B874-BF19-BD677E99C82B}"/>
              </a:ext>
            </a:extLst>
          </p:cNvPr>
          <p:cNvSpPr txBox="1"/>
          <p:nvPr/>
        </p:nvSpPr>
        <p:spPr>
          <a:xfrm>
            <a:off x="10697393" y="4633783"/>
            <a:ext cx="1559324" cy="646331"/>
          </a:xfrm>
          <a:prstGeom prst="rect">
            <a:avLst/>
          </a:prstGeom>
          <a:noFill/>
        </p:spPr>
        <p:txBody>
          <a:bodyPr wrap="square" rtlCol="0">
            <a:spAutoFit/>
          </a:bodyPr>
          <a:lstStyle/>
          <a:p>
            <a:r>
              <a:rPr lang="fr-FR" dirty="0">
                <a:latin typeface="Avenir Next Condensed" panose="020B0506020202020204" pitchFamily="34" charset="0"/>
              </a:rPr>
              <a:t>Le producteur de son</a:t>
            </a:r>
          </a:p>
        </p:txBody>
      </p:sp>
      <p:cxnSp>
        <p:nvCxnSpPr>
          <p:cNvPr id="25" name="Connecteur droit avec flèche 24">
            <a:extLst>
              <a:ext uri="{FF2B5EF4-FFF2-40B4-BE49-F238E27FC236}">
                <a16:creationId xmlns:a16="http://schemas.microsoft.com/office/drawing/2014/main" id="{F0A5A72E-7B5F-1925-0EE0-9F7CB8F9C3FF}"/>
              </a:ext>
            </a:extLst>
          </p:cNvPr>
          <p:cNvCxnSpPr>
            <a:cxnSpLocks/>
          </p:cNvCxnSpPr>
          <p:nvPr/>
        </p:nvCxnSpPr>
        <p:spPr>
          <a:xfrm flipH="1" flipV="1">
            <a:off x="9610312" y="4337222"/>
            <a:ext cx="1313061" cy="296561"/>
          </a:xfrm>
          <a:prstGeom prst="straightConnector1">
            <a:avLst/>
          </a:prstGeom>
          <a:ln w="38100">
            <a:solidFill>
              <a:srgbClr val="FC29ED"/>
            </a:solidFill>
            <a:tailEnd type="triangle"/>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2A4256A5-839C-11C0-4689-A25986389402}"/>
              </a:ext>
            </a:extLst>
          </p:cNvPr>
          <p:cNvSpPr txBox="1"/>
          <p:nvPr/>
        </p:nvSpPr>
        <p:spPr>
          <a:xfrm>
            <a:off x="10697393" y="2965441"/>
            <a:ext cx="1559324" cy="646331"/>
          </a:xfrm>
          <a:prstGeom prst="rect">
            <a:avLst/>
          </a:prstGeom>
          <a:noFill/>
        </p:spPr>
        <p:txBody>
          <a:bodyPr wrap="square" rtlCol="0">
            <a:spAutoFit/>
          </a:bodyPr>
          <a:lstStyle/>
          <a:p>
            <a:r>
              <a:rPr lang="fr-FR" dirty="0">
                <a:latin typeface="Avenir Next Condensed" panose="020B0506020202020204" pitchFamily="34" charset="0"/>
              </a:rPr>
              <a:t>Le rythme : le tempo( bpm)</a:t>
            </a:r>
          </a:p>
        </p:txBody>
      </p:sp>
      <p:cxnSp>
        <p:nvCxnSpPr>
          <p:cNvPr id="29" name="Connecteur droit avec flèche 28">
            <a:extLst>
              <a:ext uri="{FF2B5EF4-FFF2-40B4-BE49-F238E27FC236}">
                <a16:creationId xmlns:a16="http://schemas.microsoft.com/office/drawing/2014/main" id="{EECA9E37-FF03-83BD-2110-D839675E2410}"/>
              </a:ext>
            </a:extLst>
          </p:cNvPr>
          <p:cNvCxnSpPr>
            <a:cxnSpLocks/>
          </p:cNvCxnSpPr>
          <p:nvPr/>
        </p:nvCxnSpPr>
        <p:spPr>
          <a:xfrm flipH="1">
            <a:off x="10046043" y="3288606"/>
            <a:ext cx="651350" cy="140394"/>
          </a:xfrm>
          <a:prstGeom prst="straightConnector1">
            <a:avLst/>
          </a:prstGeom>
          <a:ln w="38100">
            <a:solidFill>
              <a:srgbClr val="FC29ED"/>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9181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B8DCB7E-8443-E93B-9D29-F41A6E92BB41}"/>
              </a:ext>
            </a:extLst>
          </p:cNvPr>
          <p:cNvSpPr txBox="1"/>
          <p:nvPr/>
        </p:nvSpPr>
        <p:spPr>
          <a:xfrm>
            <a:off x="741404" y="4584356"/>
            <a:ext cx="4825360" cy="369332"/>
          </a:xfrm>
          <a:prstGeom prst="rect">
            <a:avLst/>
          </a:prstGeom>
          <a:noFill/>
        </p:spPr>
        <p:txBody>
          <a:bodyPr wrap="none" rtlCol="0">
            <a:spAutoFit/>
          </a:bodyPr>
          <a:lstStyle/>
          <a:p>
            <a:r>
              <a:rPr lang="fr-FR" dirty="0">
                <a:hlinkClick r:id="rId2">
                  <a:extLst>
                    <a:ext uri="{A12FA001-AC4F-418D-AE19-62706E023703}">
                      <ahyp:hlinkClr xmlns:ahyp="http://schemas.microsoft.com/office/drawing/2018/hyperlinkcolor" val="tx"/>
                    </a:ext>
                  </a:extLst>
                </a:hlinkClick>
              </a:rPr>
              <a:t>https://</a:t>
            </a:r>
            <a:r>
              <a:rPr lang="fr-FR" dirty="0" err="1">
                <a:hlinkClick r:id="rId2">
                  <a:extLst>
                    <a:ext uri="{A12FA001-AC4F-418D-AE19-62706E023703}">
                      <ahyp:hlinkClr xmlns:ahyp="http://schemas.microsoft.com/office/drawing/2018/hyperlinkcolor" val="tx"/>
                    </a:ext>
                  </a:extLst>
                </a:hlinkClick>
              </a:rPr>
              <a:t>getdlight.com</a:t>
            </a:r>
            <a:r>
              <a:rPr lang="fr-FR" dirty="0">
                <a:hlinkClick r:id="rId2">
                  <a:extLst>
                    <a:ext uri="{A12FA001-AC4F-418D-AE19-62706E023703}">
                      <ahyp:hlinkClr xmlns:ahyp="http://schemas.microsoft.com/office/drawing/2018/hyperlinkcolor" val="tx"/>
                    </a:ext>
                  </a:extLst>
                </a:hlinkClick>
              </a:rPr>
              <a:t>/wiki/</a:t>
            </a:r>
            <a:r>
              <a:rPr lang="fr-FR" dirty="0" err="1">
                <a:hlinkClick r:id="rId2">
                  <a:extLst>
                    <a:ext uri="{A12FA001-AC4F-418D-AE19-62706E023703}">
                      <ahyp:hlinkClr xmlns:ahyp="http://schemas.microsoft.com/office/drawing/2018/hyperlinkcolor" val="tx"/>
                    </a:ext>
                  </a:extLst>
                </a:hlinkClick>
              </a:rPr>
              <a:t>index.php</a:t>
            </a:r>
            <a:r>
              <a:rPr lang="fr-FR" dirty="0">
                <a:hlinkClick r:id="rId2">
                  <a:extLst>
                    <a:ext uri="{A12FA001-AC4F-418D-AE19-62706E023703}">
                      <ahyp:hlinkClr xmlns:ahyp="http://schemas.microsoft.com/office/drawing/2018/hyperlinkcolor" val="tx"/>
                    </a:ext>
                  </a:extLst>
                </a:hlinkClick>
              </a:rPr>
              <a:t>/</a:t>
            </a:r>
            <a:r>
              <a:rPr lang="fr-FR" dirty="0" err="1">
                <a:hlinkClick r:id="rId2">
                  <a:extLst>
                    <a:ext uri="{A12FA001-AC4F-418D-AE19-62706E023703}">
                      <ahyp:hlinkClr xmlns:ahyp="http://schemas.microsoft.com/office/drawing/2018/hyperlinkcolor" val="tx"/>
                    </a:ext>
                  </a:extLst>
                </a:hlinkClick>
              </a:rPr>
              <a:t>QLab</a:t>
            </a:r>
            <a:endParaRPr lang="fr-FR" dirty="0"/>
          </a:p>
        </p:txBody>
      </p:sp>
      <p:sp>
        <p:nvSpPr>
          <p:cNvPr id="3" name="ZoneTexte 2">
            <a:extLst>
              <a:ext uri="{FF2B5EF4-FFF2-40B4-BE49-F238E27FC236}">
                <a16:creationId xmlns:a16="http://schemas.microsoft.com/office/drawing/2014/main" id="{8F72F6C8-CB70-F3B3-7E41-CB15A8A3925A}"/>
              </a:ext>
            </a:extLst>
          </p:cNvPr>
          <p:cNvSpPr txBox="1"/>
          <p:nvPr/>
        </p:nvSpPr>
        <p:spPr>
          <a:xfrm>
            <a:off x="741404" y="1305079"/>
            <a:ext cx="4208653" cy="369332"/>
          </a:xfrm>
          <a:prstGeom prst="rect">
            <a:avLst/>
          </a:prstGeom>
          <a:noFill/>
        </p:spPr>
        <p:txBody>
          <a:bodyPr wrap="none" rtlCol="0">
            <a:spAutoFit/>
          </a:bodyPr>
          <a:lstStyle/>
          <a:p>
            <a:r>
              <a:rPr lang="fr-FR" dirty="0">
                <a:latin typeface="Avenir Next Condensed" panose="020B0506020202020204" pitchFamily="34" charset="0"/>
              </a:rPr>
              <a:t>Les 4 messages midi utilisés en régie de spectacle</a:t>
            </a:r>
          </a:p>
        </p:txBody>
      </p:sp>
      <p:sp>
        <p:nvSpPr>
          <p:cNvPr id="4" name="ZoneTexte 3">
            <a:extLst>
              <a:ext uri="{FF2B5EF4-FFF2-40B4-BE49-F238E27FC236}">
                <a16:creationId xmlns:a16="http://schemas.microsoft.com/office/drawing/2014/main" id="{2C5BDB45-66E7-C968-9845-49F05B5DCE10}"/>
              </a:ext>
            </a:extLst>
          </p:cNvPr>
          <p:cNvSpPr txBox="1"/>
          <p:nvPr/>
        </p:nvSpPr>
        <p:spPr>
          <a:xfrm>
            <a:off x="741404" y="1901557"/>
            <a:ext cx="3839513" cy="369332"/>
          </a:xfrm>
          <a:prstGeom prst="rect">
            <a:avLst/>
          </a:prstGeom>
          <a:noFill/>
        </p:spPr>
        <p:txBody>
          <a:bodyPr wrap="none" rtlCol="0">
            <a:spAutoFit/>
          </a:bodyPr>
          <a:lstStyle/>
          <a:p>
            <a:pPr marL="285750" indent="-285750">
              <a:buFont typeface="Arial" panose="020B0604020202020204" pitchFamily="34" charset="0"/>
              <a:buChar char="•"/>
            </a:pPr>
            <a:r>
              <a:rPr lang="fr-FR" dirty="0">
                <a:latin typeface="Avenir Next Condensed" panose="020B0506020202020204" pitchFamily="34" charset="0"/>
              </a:rPr>
              <a:t>NOTE ON = trigger ( par ex. faire des go ).</a:t>
            </a:r>
          </a:p>
        </p:txBody>
      </p:sp>
      <p:sp>
        <p:nvSpPr>
          <p:cNvPr id="5" name="ZoneTexte 4">
            <a:extLst>
              <a:ext uri="{FF2B5EF4-FFF2-40B4-BE49-F238E27FC236}">
                <a16:creationId xmlns:a16="http://schemas.microsoft.com/office/drawing/2014/main" id="{07E08E4B-DD16-8EEE-95EF-EA98B5FD60A5}"/>
              </a:ext>
            </a:extLst>
          </p:cNvPr>
          <p:cNvSpPr txBox="1"/>
          <p:nvPr/>
        </p:nvSpPr>
        <p:spPr>
          <a:xfrm>
            <a:off x="741404" y="2521282"/>
            <a:ext cx="3899401" cy="369332"/>
          </a:xfrm>
          <a:prstGeom prst="rect">
            <a:avLst/>
          </a:prstGeom>
          <a:noFill/>
        </p:spPr>
        <p:txBody>
          <a:bodyPr wrap="none" rtlCol="0">
            <a:spAutoFit/>
          </a:bodyPr>
          <a:lstStyle/>
          <a:p>
            <a:pPr marL="285750" indent="-285750">
              <a:buFont typeface="Arial" panose="020B0604020202020204" pitchFamily="34" charset="0"/>
              <a:buChar char="•"/>
            </a:pPr>
            <a:r>
              <a:rPr lang="fr-FR" dirty="0">
                <a:latin typeface="Avenir Next Condensed" panose="020B0506020202020204" pitchFamily="34" charset="0"/>
              </a:rPr>
              <a:t>NOTE OFF = trigger (par ex. faire des stop )</a:t>
            </a:r>
          </a:p>
        </p:txBody>
      </p:sp>
      <p:sp>
        <p:nvSpPr>
          <p:cNvPr id="6" name="ZoneTexte 5">
            <a:extLst>
              <a:ext uri="{FF2B5EF4-FFF2-40B4-BE49-F238E27FC236}">
                <a16:creationId xmlns:a16="http://schemas.microsoft.com/office/drawing/2014/main" id="{C9A10B7B-C5E7-0FAF-D535-8D119634D43F}"/>
              </a:ext>
            </a:extLst>
          </p:cNvPr>
          <p:cNvSpPr txBox="1"/>
          <p:nvPr/>
        </p:nvSpPr>
        <p:spPr>
          <a:xfrm>
            <a:off x="750600" y="3127627"/>
            <a:ext cx="4459106" cy="369332"/>
          </a:xfrm>
          <a:prstGeom prst="rect">
            <a:avLst/>
          </a:prstGeom>
          <a:noFill/>
        </p:spPr>
        <p:txBody>
          <a:bodyPr wrap="none" rtlCol="0">
            <a:spAutoFit/>
          </a:bodyPr>
          <a:lstStyle/>
          <a:p>
            <a:pPr marL="285750" indent="-285750">
              <a:buFont typeface="Arial" panose="020B0604020202020204" pitchFamily="34" charset="0"/>
              <a:buChar char="•"/>
            </a:pPr>
            <a:r>
              <a:rPr lang="fr-FR" dirty="0">
                <a:latin typeface="Avenir Next Condensed" panose="020B0506020202020204" pitchFamily="34" charset="0"/>
              </a:rPr>
              <a:t>CONTROL CHANGE = changer des valeurs, trigger</a:t>
            </a:r>
          </a:p>
        </p:txBody>
      </p:sp>
      <p:sp>
        <p:nvSpPr>
          <p:cNvPr id="7" name="ZoneTexte 6">
            <a:extLst>
              <a:ext uri="{FF2B5EF4-FFF2-40B4-BE49-F238E27FC236}">
                <a16:creationId xmlns:a16="http://schemas.microsoft.com/office/drawing/2014/main" id="{18109DC0-5F96-2061-88D5-AA0FE990FEED}"/>
              </a:ext>
            </a:extLst>
          </p:cNvPr>
          <p:cNvSpPr txBox="1"/>
          <p:nvPr/>
        </p:nvSpPr>
        <p:spPr>
          <a:xfrm>
            <a:off x="750600" y="3879672"/>
            <a:ext cx="4930645" cy="369332"/>
          </a:xfrm>
          <a:prstGeom prst="rect">
            <a:avLst/>
          </a:prstGeom>
          <a:noFill/>
        </p:spPr>
        <p:txBody>
          <a:bodyPr wrap="none" rtlCol="0">
            <a:spAutoFit/>
          </a:bodyPr>
          <a:lstStyle/>
          <a:p>
            <a:pPr marL="285750" indent="-285750">
              <a:buFont typeface="Arial" panose="020B0604020202020204" pitchFamily="34" charset="0"/>
              <a:buChar char="•"/>
            </a:pPr>
            <a:r>
              <a:rPr lang="fr-FR" dirty="0">
                <a:latin typeface="Avenir Next Condensed" panose="020B0506020202020204" pitchFamily="34" charset="0"/>
              </a:rPr>
              <a:t>PROGRAM CHANGE = changer des mémoires, des </a:t>
            </a:r>
            <a:r>
              <a:rPr lang="fr-FR" dirty="0" err="1">
                <a:latin typeface="Avenir Next Condensed" panose="020B0506020202020204" pitchFamily="34" charset="0"/>
              </a:rPr>
              <a:t>cues</a:t>
            </a:r>
            <a:endParaRPr lang="fr-FR" dirty="0">
              <a:latin typeface="Avenir Next Condensed" panose="020B0506020202020204" pitchFamily="34" charset="0"/>
            </a:endParaRPr>
          </a:p>
        </p:txBody>
      </p:sp>
      <p:pic>
        <p:nvPicPr>
          <p:cNvPr id="14" name="Image 13" descr="Une image contenant texte, blanc&#10;&#10;Description générée automatiquement">
            <a:extLst>
              <a:ext uri="{FF2B5EF4-FFF2-40B4-BE49-F238E27FC236}">
                <a16:creationId xmlns:a16="http://schemas.microsoft.com/office/drawing/2014/main" id="{78E6BDFC-A11A-3A52-B2C1-BBA9C48F5A80}"/>
              </a:ext>
            </a:extLst>
          </p:cNvPr>
          <p:cNvPicPr>
            <a:picLocks noChangeAspect="1"/>
          </p:cNvPicPr>
          <p:nvPr/>
        </p:nvPicPr>
        <p:blipFill>
          <a:blip r:embed="rId3"/>
          <a:stretch>
            <a:fillRect/>
          </a:stretch>
        </p:blipFill>
        <p:spPr>
          <a:xfrm>
            <a:off x="5858676" y="794911"/>
            <a:ext cx="5915791" cy="4357857"/>
          </a:xfrm>
          <a:prstGeom prst="rect">
            <a:avLst/>
          </a:prstGeom>
        </p:spPr>
      </p:pic>
      <p:cxnSp>
        <p:nvCxnSpPr>
          <p:cNvPr id="16" name="Connecteur droit avec flèche 15">
            <a:extLst>
              <a:ext uri="{FF2B5EF4-FFF2-40B4-BE49-F238E27FC236}">
                <a16:creationId xmlns:a16="http://schemas.microsoft.com/office/drawing/2014/main" id="{392B59B1-654B-07C9-B2E3-3BAD38E80C52}"/>
              </a:ext>
            </a:extLst>
          </p:cNvPr>
          <p:cNvCxnSpPr>
            <a:cxnSpLocks/>
          </p:cNvCxnSpPr>
          <p:nvPr/>
        </p:nvCxnSpPr>
        <p:spPr>
          <a:xfrm flipV="1">
            <a:off x="6525193" y="3183232"/>
            <a:ext cx="0" cy="2643586"/>
          </a:xfrm>
          <a:prstGeom prst="straightConnector1">
            <a:avLst/>
          </a:prstGeom>
          <a:ln w="38100">
            <a:solidFill>
              <a:srgbClr val="FC29ED"/>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7F5034B7-6F22-9C7E-425E-32EB0D1142CC}"/>
              </a:ext>
            </a:extLst>
          </p:cNvPr>
          <p:cNvCxnSpPr>
            <a:cxnSpLocks/>
          </p:cNvCxnSpPr>
          <p:nvPr/>
        </p:nvCxnSpPr>
        <p:spPr>
          <a:xfrm flipH="1">
            <a:off x="7053490" y="717982"/>
            <a:ext cx="2959940" cy="1728759"/>
          </a:xfrm>
          <a:prstGeom prst="straightConnector1">
            <a:avLst/>
          </a:prstGeom>
          <a:ln w="38100">
            <a:solidFill>
              <a:srgbClr val="FC29ED"/>
            </a:solidFill>
            <a:tailEnd type="triangle"/>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8C6C2B0D-83F2-728B-ACC9-F5889DA88C25}"/>
              </a:ext>
            </a:extLst>
          </p:cNvPr>
          <p:cNvSpPr txBox="1"/>
          <p:nvPr/>
        </p:nvSpPr>
        <p:spPr>
          <a:xfrm>
            <a:off x="9712411" y="210065"/>
            <a:ext cx="1363322" cy="369332"/>
          </a:xfrm>
          <a:prstGeom prst="rect">
            <a:avLst/>
          </a:prstGeom>
          <a:noFill/>
        </p:spPr>
        <p:txBody>
          <a:bodyPr wrap="none" rtlCol="0">
            <a:spAutoFit/>
          </a:bodyPr>
          <a:lstStyle/>
          <a:p>
            <a:r>
              <a:rPr lang="fr-FR" dirty="0">
                <a:latin typeface="Avenir Next Condensed" panose="020B0506020202020204" pitchFamily="34" charset="0"/>
              </a:rPr>
              <a:t>Ctrl change CC</a:t>
            </a:r>
          </a:p>
        </p:txBody>
      </p:sp>
      <p:sp>
        <p:nvSpPr>
          <p:cNvPr id="26" name="ZoneTexte 25">
            <a:extLst>
              <a:ext uri="{FF2B5EF4-FFF2-40B4-BE49-F238E27FC236}">
                <a16:creationId xmlns:a16="http://schemas.microsoft.com/office/drawing/2014/main" id="{165DD9E5-5BA7-7E25-12AB-DB43C490F3AB}"/>
              </a:ext>
            </a:extLst>
          </p:cNvPr>
          <p:cNvSpPr txBox="1"/>
          <p:nvPr/>
        </p:nvSpPr>
        <p:spPr>
          <a:xfrm>
            <a:off x="5745916" y="5826818"/>
            <a:ext cx="1151726" cy="369332"/>
          </a:xfrm>
          <a:prstGeom prst="rect">
            <a:avLst/>
          </a:prstGeom>
          <a:noFill/>
        </p:spPr>
        <p:txBody>
          <a:bodyPr wrap="none" rtlCol="0">
            <a:spAutoFit/>
          </a:bodyPr>
          <a:lstStyle/>
          <a:p>
            <a:r>
              <a:rPr lang="fr-FR" dirty="0">
                <a:latin typeface="Avenir Next Condensed" panose="020B0506020202020204" pitchFamily="34" charset="0"/>
              </a:rPr>
              <a:t>Note On/Off</a:t>
            </a:r>
          </a:p>
        </p:txBody>
      </p:sp>
      <p:cxnSp>
        <p:nvCxnSpPr>
          <p:cNvPr id="27" name="Connecteur droit avec flèche 26">
            <a:extLst>
              <a:ext uri="{FF2B5EF4-FFF2-40B4-BE49-F238E27FC236}">
                <a16:creationId xmlns:a16="http://schemas.microsoft.com/office/drawing/2014/main" id="{3B2FAB6B-0065-CE03-B73B-4E0AD8739D3C}"/>
              </a:ext>
            </a:extLst>
          </p:cNvPr>
          <p:cNvCxnSpPr>
            <a:cxnSpLocks/>
          </p:cNvCxnSpPr>
          <p:nvPr/>
        </p:nvCxnSpPr>
        <p:spPr>
          <a:xfrm flipH="1" flipV="1">
            <a:off x="8019682" y="2704818"/>
            <a:ext cx="1374843" cy="3043781"/>
          </a:xfrm>
          <a:prstGeom prst="straightConnector1">
            <a:avLst/>
          </a:prstGeom>
          <a:ln w="38100">
            <a:solidFill>
              <a:srgbClr val="FC29ED"/>
            </a:solidFill>
            <a:tailEnd type="triangle"/>
          </a:ln>
        </p:spPr>
        <p:style>
          <a:lnRef idx="1">
            <a:schemeClr val="accent1"/>
          </a:lnRef>
          <a:fillRef idx="0">
            <a:schemeClr val="accent1"/>
          </a:fillRef>
          <a:effectRef idx="0">
            <a:schemeClr val="accent1"/>
          </a:effectRef>
          <a:fontRef idx="minor">
            <a:schemeClr val="tx1"/>
          </a:fontRef>
        </p:style>
      </p:cxnSp>
      <p:sp>
        <p:nvSpPr>
          <p:cNvPr id="31" name="ZoneTexte 30">
            <a:extLst>
              <a:ext uri="{FF2B5EF4-FFF2-40B4-BE49-F238E27FC236}">
                <a16:creationId xmlns:a16="http://schemas.microsoft.com/office/drawing/2014/main" id="{797391B4-284F-9878-2AA6-D53774F414DF}"/>
              </a:ext>
            </a:extLst>
          </p:cNvPr>
          <p:cNvSpPr txBox="1"/>
          <p:nvPr/>
        </p:nvSpPr>
        <p:spPr>
          <a:xfrm>
            <a:off x="8914126" y="5748599"/>
            <a:ext cx="1260281" cy="369332"/>
          </a:xfrm>
          <a:prstGeom prst="rect">
            <a:avLst/>
          </a:prstGeom>
          <a:noFill/>
        </p:spPr>
        <p:txBody>
          <a:bodyPr wrap="none" rtlCol="0">
            <a:spAutoFit/>
          </a:bodyPr>
          <a:lstStyle/>
          <a:p>
            <a:r>
              <a:rPr lang="fr-FR" dirty="0" err="1">
                <a:latin typeface="Avenir Next Condensed" panose="020B0506020202020204" pitchFamily="34" charset="0"/>
              </a:rPr>
              <a:t>Pgrm</a:t>
            </a:r>
            <a:r>
              <a:rPr lang="fr-FR" dirty="0">
                <a:latin typeface="Avenir Next Condensed" panose="020B0506020202020204" pitchFamily="34" charset="0"/>
              </a:rPr>
              <a:t> change</a:t>
            </a:r>
          </a:p>
        </p:txBody>
      </p:sp>
      <p:cxnSp>
        <p:nvCxnSpPr>
          <p:cNvPr id="32" name="Connecteur droit avec flèche 31">
            <a:extLst>
              <a:ext uri="{FF2B5EF4-FFF2-40B4-BE49-F238E27FC236}">
                <a16:creationId xmlns:a16="http://schemas.microsoft.com/office/drawing/2014/main" id="{A107B334-4D7A-2843-975A-5328A1CBFC8E}"/>
              </a:ext>
            </a:extLst>
          </p:cNvPr>
          <p:cNvCxnSpPr>
            <a:cxnSpLocks/>
          </p:cNvCxnSpPr>
          <p:nvPr/>
        </p:nvCxnSpPr>
        <p:spPr>
          <a:xfrm flipH="1">
            <a:off x="9885405" y="656326"/>
            <a:ext cx="256050" cy="2655967"/>
          </a:xfrm>
          <a:prstGeom prst="straightConnector1">
            <a:avLst/>
          </a:prstGeom>
          <a:ln w="38100">
            <a:solidFill>
              <a:srgbClr val="FC29ED"/>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9545B5A5-A692-D887-6DB3-7BB6FD176DA2}"/>
              </a:ext>
            </a:extLst>
          </p:cNvPr>
          <p:cNvCxnSpPr>
            <a:cxnSpLocks/>
          </p:cNvCxnSpPr>
          <p:nvPr/>
        </p:nvCxnSpPr>
        <p:spPr>
          <a:xfrm flipV="1">
            <a:off x="6589864" y="2704818"/>
            <a:ext cx="1136943" cy="3122000"/>
          </a:xfrm>
          <a:prstGeom prst="straightConnector1">
            <a:avLst/>
          </a:prstGeom>
          <a:ln w="38100">
            <a:solidFill>
              <a:srgbClr val="FC29ED"/>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2332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texte&#10;&#10;Description générée automatiquement">
            <a:extLst>
              <a:ext uri="{FF2B5EF4-FFF2-40B4-BE49-F238E27FC236}">
                <a16:creationId xmlns:a16="http://schemas.microsoft.com/office/drawing/2014/main" id="{890836C5-6E93-8992-A0E4-A1044095F9FB}"/>
              </a:ext>
            </a:extLst>
          </p:cNvPr>
          <p:cNvPicPr>
            <a:picLocks noChangeAspect="1"/>
          </p:cNvPicPr>
          <p:nvPr/>
        </p:nvPicPr>
        <p:blipFill>
          <a:blip r:embed="rId2"/>
          <a:stretch>
            <a:fillRect/>
          </a:stretch>
        </p:blipFill>
        <p:spPr>
          <a:xfrm>
            <a:off x="6264199" y="3429000"/>
            <a:ext cx="3697753" cy="2461617"/>
          </a:xfrm>
          <a:prstGeom prst="rect">
            <a:avLst/>
          </a:prstGeom>
        </p:spPr>
      </p:pic>
      <p:pic>
        <p:nvPicPr>
          <p:cNvPr id="7" name="Image 6">
            <a:extLst>
              <a:ext uri="{FF2B5EF4-FFF2-40B4-BE49-F238E27FC236}">
                <a16:creationId xmlns:a16="http://schemas.microsoft.com/office/drawing/2014/main" id="{9D342AC9-1996-9CF4-EA97-20D73502B537}"/>
              </a:ext>
            </a:extLst>
          </p:cNvPr>
          <p:cNvPicPr>
            <a:picLocks noChangeAspect="1"/>
          </p:cNvPicPr>
          <p:nvPr/>
        </p:nvPicPr>
        <p:blipFill>
          <a:blip r:embed="rId3"/>
          <a:stretch>
            <a:fillRect/>
          </a:stretch>
        </p:blipFill>
        <p:spPr>
          <a:xfrm>
            <a:off x="6264199" y="653535"/>
            <a:ext cx="3910224" cy="2184585"/>
          </a:xfrm>
          <a:prstGeom prst="rect">
            <a:avLst/>
          </a:prstGeom>
        </p:spPr>
      </p:pic>
      <p:pic>
        <p:nvPicPr>
          <p:cNvPr id="9" name="Image 8" descr="Une image contenant texte, moniteur, écran, capture d’écran&#10;&#10;Description générée automatiquement">
            <a:extLst>
              <a:ext uri="{FF2B5EF4-FFF2-40B4-BE49-F238E27FC236}">
                <a16:creationId xmlns:a16="http://schemas.microsoft.com/office/drawing/2014/main" id="{DAB50192-C029-D00E-1033-E1CBD3D2CC54}"/>
              </a:ext>
            </a:extLst>
          </p:cNvPr>
          <p:cNvPicPr>
            <a:picLocks noChangeAspect="1"/>
          </p:cNvPicPr>
          <p:nvPr/>
        </p:nvPicPr>
        <p:blipFill>
          <a:blip r:embed="rId4"/>
          <a:stretch>
            <a:fillRect/>
          </a:stretch>
        </p:blipFill>
        <p:spPr>
          <a:xfrm>
            <a:off x="660400" y="1763346"/>
            <a:ext cx="4850745" cy="2933185"/>
          </a:xfrm>
          <a:prstGeom prst="rect">
            <a:avLst/>
          </a:prstGeom>
        </p:spPr>
      </p:pic>
      <p:sp>
        <p:nvSpPr>
          <p:cNvPr id="10" name="ZoneTexte 9">
            <a:extLst>
              <a:ext uri="{FF2B5EF4-FFF2-40B4-BE49-F238E27FC236}">
                <a16:creationId xmlns:a16="http://schemas.microsoft.com/office/drawing/2014/main" id="{5E516662-F380-2E01-C3AF-32C7D6F890B6}"/>
              </a:ext>
            </a:extLst>
          </p:cNvPr>
          <p:cNvSpPr txBox="1"/>
          <p:nvPr/>
        </p:nvSpPr>
        <p:spPr>
          <a:xfrm>
            <a:off x="2341658" y="1285102"/>
            <a:ext cx="744114" cy="369332"/>
          </a:xfrm>
          <a:prstGeom prst="rect">
            <a:avLst/>
          </a:prstGeom>
          <a:noFill/>
        </p:spPr>
        <p:txBody>
          <a:bodyPr wrap="none" rtlCol="0">
            <a:spAutoFit/>
          </a:bodyPr>
          <a:lstStyle/>
          <a:p>
            <a:r>
              <a:rPr lang="fr-FR" dirty="0" err="1">
                <a:latin typeface="Avenir Next Condensed" panose="020B0506020202020204" pitchFamily="34" charset="0"/>
              </a:rPr>
              <a:t>D:light</a:t>
            </a:r>
            <a:endParaRPr lang="fr-FR" dirty="0">
              <a:latin typeface="Avenir Next Condensed" panose="020B0506020202020204" pitchFamily="34" charset="0"/>
            </a:endParaRPr>
          </a:p>
        </p:txBody>
      </p:sp>
      <p:sp>
        <p:nvSpPr>
          <p:cNvPr id="11" name="ZoneTexte 10">
            <a:extLst>
              <a:ext uri="{FF2B5EF4-FFF2-40B4-BE49-F238E27FC236}">
                <a16:creationId xmlns:a16="http://schemas.microsoft.com/office/drawing/2014/main" id="{6DA3A723-6B6A-FB50-76AB-22E63763879C}"/>
              </a:ext>
            </a:extLst>
          </p:cNvPr>
          <p:cNvSpPr txBox="1"/>
          <p:nvPr/>
        </p:nvSpPr>
        <p:spPr>
          <a:xfrm>
            <a:off x="6179080" y="284203"/>
            <a:ext cx="569387" cy="369332"/>
          </a:xfrm>
          <a:prstGeom prst="rect">
            <a:avLst/>
          </a:prstGeom>
          <a:noFill/>
        </p:spPr>
        <p:txBody>
          <a:bodyPr wrap="none" rtlCol="0">
            <a:spAutoFit/>
          </a:bodyPr>
          <a:lstStyle/>
          <a:p>
            <a:r>
              <a:rPr lang="fr-FR" dirty="0" err="1">
                <a:latin typeface="Avenir Next Condensed" panose="020B0506020202020204" pitchFamily="34" charset="0"/>
              </a:rPr>
              <a:t>Qlab</a:t>
            </a:r>
            <a:endParaRPr lang="fr-FR" dirty="0">
              <a:latin typeface="Avenir Next Condensed" panose="020B0506020202020204" pitchFamily="34" charset="0"/>
            </a:endParaRPr>
          </a:p>
        </p:txBody>
      </p:sp>
      <p:sp>
        <p:nvSpPr>
          <p:cNvPr id="12" name="ZoneTexte 11">
            <a:extLst>
              <a:ext uri="{FF2B5EF4-FFF2-40B4-BE49-F238E27FC236}">
                <a16:creationId xmlns:a16="http://schemas.microsoft.com/office/drawing/2014/main" id="{6A11DC7F-94F0-5455-50F0-B0B92A508CCB}"/>
              </a:ext>
            </a:extLst>
          </p:cNvPr>
          <p:cNvSpPr txBox="1"/>
          <p:nvPr/>
        </p:nvSpPr>
        <p:spPr>
          <a:xfrm>
            <a:off x="6179079" y="3059668"/>
            <a:ext cx="1358064" cy="369332"/>
          </a:xfrm>
          <a:prstGeom prst="rect">
            <a:avLst/>
          </a:prstGeom>
          <a:noFill/>
        </p:spPr>
        <p:txBody>
          <a:bodyPr wrap="none" rtlCol="0">
            <a:spAutoFit/>
          </a:bodyPr>
          <a:lstStyle/>
          <a:p>
            <a:r>
              <a:rPr lang="fr-FR" dirty="0">
                <a:latin typeface="Avenir Next Condensed" panose="020B0506020202020204" pitchFamily="34" charset="0"/>
              </a:rPr>
              <a:t>X32 </a:t>
            </a:r>
            <a:r>
              <a:rPr lang="fr-FR" dirty="0" err="1">
                <a:latin typeface="Avenir Next Condensed" panose="020B0506020202020204" pitchFamily="34" charset="0"/>
              </a:rPr>
              <a:t>Behringer</a:t>
            </a:r>
            <a:endParaRPr lang="fr-FR" dirty="0">
              <a:latin typeface="Avenir Next Condensed" panose="020B0506020202020204" pitchFamily="34" charset="0"/>
            </a:endParaRPr>
          </a:p>
        </p:txBody>
      </p:sp>
    </p:spTree>
    <p:extLst>
      <p:ext uri="{BB962C8B-B14F-4D97-AF65-F5344CB8AC3E}">
        <p14:creationId xmlns:p14="http://schemas.microsoft.com/office/powerpoint/2010/main" val="112360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6552FC9-854A-ED09-C469-918162993717}"/>
              </a:ext>
            </a:extLst>
          </p:cNvPr>
          <p:cNvSpPr txBox="1"/>
          <p:nvPr/>
        </p:nvSpPr>
        <p:spPr>
          <a:xfrm>
            <a:off x="1371601" y="1381772"/>
            <a:ext cx="10183090" cy="2462213"/>
          </a:xfrm>
          <a:prstGeom prst="rect">
            <a:avLst/>
          </a:prstGeom>
          <a:noFill/>
        </p:spPr>
        <p:txBody>
          <a:bodyPr wrap="square">
            <a:spAutoFit/>
          </a:bodyPr>
          <a:lstStyle/>
          <a:p>
            <a:r>
              <a:rPr lang="fr-FR" sz="2800" dirty="0"/>
              <a:t>OSC- Open Sound Control</a:t>
            </a:r>
          </a:p>
          <a:p>
            <a:endParaRPr lang="fr-FR" dirty="0"/>
          </a:p>
          <a:p>
            <a:endParaRPr lang="fr-FR" dirty="0"/>
          </a:p>
          <a:p>
            <a:endParaRPr lang="fr-FR" dirty="0"/>
          </a:p>
          <a:p>
            <a:r>
              <a:rPr lang="fr-FR" dirty="0" err="1"/>
              <a:t>Osc</a:t>
            </a:r>
            <a:r>
              <a:rPr lang="fr-FR" dirty="0"/>
              <a:t> est un protocole réseau développé à l’origine pour permettre la liaison filaire ou non entre</a:t>
            </a:r>
          </a:p>
          <a:p>
            <a:r>
              <a:rPr lang="fr-FR" dirty="0"/>
              <a:t>des capteurs de mouvements (gestes) et des logiciels de programmation comme MAX MSP,</a:t>
            </a:r>
          </a:p>
          <a:p>
            <a:r>
              <a:rPr lang="fr-FR" dirty="0"/>
              <a:t>Pure data, Isadora etc. Et pour palier aux limites du MIDI. </a:t>
            </a:r>
          </a:p>
          <a:p>
            <a:r>
              <a:rPr lang="fr-FR" dirty="0" err="1"/>
              <a:t>Osc</a:t>
            </a:r>
            <a:r>
              <a:rPr lang="fr-FR" dirty="0"/>
              <a:t> a donc été conçu sur une architecture réseau et en 32 bits.</a:t>
            </a:r>
          </a:p>
        </p:txBody>
      </p:sp>
    </p:spTree>
    <p:extLst>
      <p:ext uri="{BB962C8B-B14F-4D97-AF65-F5344CB8AC3E}">
        <p14:creationId xmlns:p14="http://schemas.microsoft.com/office/powerpoint/2010/main" val="1468878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205A1D1F-4D75-92DA-124C-6AE217DA918C}"/>
              </a:ext>
            </a:extLst>
          </p:cNvPr>
          <p:cNvSpPr txBox="1"/>
          <p:nvPr/>
        </p:nvSpPr>
        <p:spPr>
          <a:xfrm>
            <a:off x="1792430" y="1496209"/>
            <a:ext cx="9294669" cy="2862322"/>
          </a:xfrm>
          <a:prstGeom prst="rect">
            <a:avLst/>
          </a:prstGeom>
          <a:noFill/>
        </p:spPr>
        <p:txBody>
          <a:bodyPr wrap="square">
            <a:spAutoFit/>
          </a:bodyPr>
          <a:lstStyle/>
          <a:p>
            <a:r>
              <a:rPr lang="fr-FR" dirty="0"/>
              <a:t>Message OSC:</a:t>
            </a:r>
          </a:p>
          <a:p>
            <a:endParaRPr lang="fr-FR" dirty="0"/>
          </a:p>
          <a:p>
            <a:endParaRPr lang="fr-FR" dirty="0"/>
          </a:p>
          <a:p>
            <a:r>
              <a:rPr lang="fr-FR" dirty="0"/>
              <a:t>Pennons un exemple: vous devez atteindre un objet dans un tiroir qui est dans un bureau qui est dans une pièce qui est dans une maison qui est dans une rue.</a:t>
            </a:r>
          </a:p>
          <a:p>
            <a:endParaRPr lang="fr-FR" dirty="0"/>
          </a:p>
          <a:p>
            <a:r>
              <a:rPr lang="fr-FR" dirty="0"/>
              <a:t>/rue/</a:t>
            </a:r>
            <a:r>
              <a:rPr lang="fr-FR" dirty="0" err="1"/>
              <a:t>num</a:t>
            </a:r>
            <a:r>
              <a:rPr lang="fr-FR" dirty="0"/>
              <a:t> de la maison/ l’étage/pièce/bureau /tiroir/ objet +valeur (objet n°2 par exemple)`</a:t>
            </a:r>
          </a:p>
          <a:p>
            <a:endParaRPr lang="fr-FR" dirty="0"/>
          </a:p>
          <a:p>
            <a:endParaRPr lang="fr-FR" dirty="0"/>
          </a:p>
        </p:txBody>
      </p:sp>
    </p:spTree>
    <p:extLst>
      <p:ext uri="{BB962C8B-B14F-4D97-AF65-F5344CB8AC3E}">
        <p14:creationId xmlns:p14="http://schemas.microsoft.com/office/powerpoint/2010/main" val="3716452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205A1D1F-4D75-92DA-124C-6AE217DA918C}"/>
              </a:ext>
            </a:extLst>
          </p:cNvPr>
          <p:cNvSpPr txBox="1"/>
          <p:nvPr/>
        </p:nvSpPr>
        <p:spPr>
          <a:xfrm>
            <a:off x="1033894" y="751344"/>
            <a:ext cx="10354543" cy="5632311"/>
          </a:xfrm>
          <a:prstGeom prst="rect">
            <a:avLst/>
          </a:prstGeom>
          <a:noFill/>
        </p:spPr>
        <p:txBody>
          <a:bodyPr wrap="square">
            <a:spAutoFit/>
          </a:bodyPr>
          <a:lstStyle/>
          <a:p>
            <a:r>
              <a:rPr lang="fr-FR" dirty="0"/>
              <a:t>Si je veux modifier une valeur d’un plugin</a:t>
            </a:r>
          </a:p>
          <a:p>
            <a:endParaRPr lang="fr-FR" dirty="0"/>
          </a:p>
          <a:p>
            <a:r>
              <a:rPr lang="fr-FR" dirty="0"/>
              <a:t>/adresse </a:t>
            </a:r>
            <a:r>
              <a:rPr lang="fr-FR" dirty="0" err="1"/>
              <a:t>ip</a:t>
            </a:r>
            <a:r>
              <a:rPr lang="fr-FR" dirty="0"/>
              <a:t> du PC/port/</a:t>
            </a:r>
            <a:r>
              <a:rPr lang="fr-FR" dirty="0" err="1"/>
              <a:t>n°de</a:t>
            </a:r>
            <a:r>
              <a:rPr lang="fr-FR" dirty="0"/>
              <a:t> contrôleur « v »</a:t>
            </a:r>
          </a:p>
          <a:p>
            <a:endParaRPr lang="fr-FR" dirty="0"/>
          </a:p>
          <a:p>
            <a:r>
              <a:rPr lang="fr-FR" dirty="0"/>
              <a:t>Si le message est adressé à un logiciel qui est sur la même machine, l’adresse IP sera soit</a:t>
            </a:r>
          </a:p>
          <a:p>
            <a:r>
              <a:rPr lang="fr-FR" dirty="0"/>
              <a:t>127.0.0.1 ou localhost.</a:t>
            </a:r>
          </a:p>
          <a:p>
            <a:endParaRPr lang="fr-FR" dirty="0"/>
          </a:p>
          <a:p>
            <a:r>
              <a:rPr lang="fr-FR" dirty="0"/>
              <a:t>Si le message est adressé à un logiciel qui est sur une machine distante; l’adresse </a:t>
            </a:r>
            <a:r>
              <a:rPr lang="fr-FR" dirty="0" err="1"/>
              <a:t>ip</a:t>
            </a:r>
            <a:r>
              <a:rPr lang="fr-FR" dirty="0"/>
              <a:t> sera celle</a:t>
            </a:r>
          </a:p>
          <a:p>
            <a:r>
              <a:rPr lang="fr-FR" dirty="0"/>
              <a:t>de la machine distante.</a:t>
            </a:r>
          </a:p>
          <a:p>
            <a:endParaRPr lang="fr-FR" dirty="0"/>
          </a:p>
          <a:p>
            <a:r>
              <a:rPr lang="fr-FR" dirty="0"/>
              <a:t>/192.168.0.24/7000/fader1 #v#</a:t>
            </a:r>
          </a:p>
          <a:p>
            <a:endParaRPr lang="fr-FR" dirty="0"/>
          </a:p>
          <a:p>
            <a:r>
              <a:rPr lang="fr-FR" dirty="0"/>
              <a:t>Les numéros de port peuvent être n’importe lesquels sauf si le logiciel de destination impose un</a:t>
            </a:r>
          </a:p>
          <a:p>
            <a:r>
              <a:rPr lang="fr-FR" dirty="0"/>
              <a:t>numéro de port . Par exemple </a:t>
            </a:r>
            <a:r>
              <a:rPr lang="fr-FR" dirty="0" err="1"/>
              <a:t>Qlab</a:t>
            </a:r>
            <a:r>
              <a:rPr lang="fr-FR" dirty="0"/>
              <a:t> impose le n° de port 53000.</a:t>
            </a:r>
          </a:p>
          <a:p>
            <a:endParaRPr lang="fr-FR" dirty="0"/>
          </a:p>
          <a:p>
            <a:r>
              <a:rPr lang="fr-FR" dirty="0"/>
              <a:t>Exemple d’un message OSC pour déclencher un </a:t>
            </a:r>
            <a:r>
              <a:rPr lang="fr-FR" dirty="0" err="1"/>
              <a:t>cue</a:t>
            </a:r>
            <a:r>
              <a:rPr lang="fr-FR" dirty="0"/>
              <a:t> dans </a:t>
            </a:r>
            <a:r>
              <a:rPr lang="fr-FR" dirty="0" err="1"/>
              <a:t>D:light</a:t>
            </a:r>
            <a:r>
              <a:rPr lang="fr-FR" dirty="0"/>
              <a:t> :</a:t>
            </a:r>
          </a:p>
          <a:p>
            <a:endParaRPr lang="fr-FR" dirty="0"/>
          </a:p>
          <a:p>
            <a:r>
              <a:rPr lang="fr-FR" dirty="0"/>
              <a:t>/</a:t>
            </a:r>
            <a:r>
              <a:rPr lang="fr-FR" dirty="0" err="1"/>
              <a:t>seq</a:t>
            </a:r>
            <a:r>
              <a:rPr lang="fr-FR" dirty="0"/>
              <a:t>/X2LoadAndFireCue 1 (déclenchera le </a:t>
            </a:r>
            <a:r>
              <a:rPr lang="fr-FR" dirty="0" err="1"/>
              <a:t>cue</a:t>
            </a:r>
            <a:r>
              <a:rPr lang="fr-FR" dirty="0"/>
              <a:t> 1)</a:t>
            </a:r>
          </a:p>
          <a:p>
            <a:endParaRPr lang="fr-FR" dirty="0"/>
          </a:p>
          <a:p>
            <a:endParaRPr lang="fr-FR" dirty="0"/>
          </a:p>
        </p:txBody>
      </p:sp>
    </p:spTree>
    <p:extLst>
      <p:ext uri="{BB962C8B-B14F-4D97-AF65-F5344CB8AC3E}">
        <p14:creationId xmlns:p14="http://schemas.microsoft.com/office/powerpoint/2010/main" val="730367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gattaVTI">
  <a:themeElements>
    <a:clrScheme name="Regatta Yellow">
      <a:dk1>
        <a:sysClr val="windowText" lastClr="000000"/>
      </a:dk1>
      <a:lt1>
        <a:sysClr val="window" lastClr="FFFFFF"/>
      </a:lt1>
      <a:dk2>
        <a:srgbClr val="181C30"/>
      </a:dk2>
      <a:lt2>
        <a:srgbClr val="C8E1F4"/>
      </a:lt2>
      <a:accent1>
        <a:srgbClr val="217ED3"/>
      </a:accent1>
      <a:accent2>
        <a:srgbClr val="B92525"/>
      </a:accent2>
      <a:accent3>
        <a:srgbClr val="18558C"/>
      </a:accent3>
      <a:accent4>
        <a:srgbClr val="1D8B35"/>
      </a:accent4>
      <a:accent5>
        <a:srgbClr val="EA75AA"/>
      </a:accent5>
      <a:accent6>
        <a:srgbClr val="F5A700"/>
      </a:accent6>
      <a:hlink>
        <a:srgbClr val="DB0000"/>
      </a:hlink>
      <a:folHlink>
        <a:srgbClr val="066BB6"/>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gattaVTI" id="{FFC3BCE5-6357-41D1-8E67-3F85B69D7E86}" vid="{893A6374-FE17-48E5-8B62-678C1B11AA1B}"/>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24536</TotalTime>
  <Words>3845</Words>
  <Application>Microsoft Macintosh PowerPoint</Application>
  <PresentationFormat>Grand écran</PresentationFormat>
  <Paragraphs>786</Paragraphs>
  <Slides>111</Slides>
  <Notes>20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111</vt:i4>
      </vt:variant>
    </vt:vector>
  </HeadingPairs>
  <TitlesOfParts>
    <vt:vector size="120" baseType="lpstr">
      <vt:lpstr>Arial</vt:lpstr>
      <vt:lpstr>Avenir Next</vt:lpstr>
      <vt:lpstr>Avenir Next Condensed</vt:lpstr>
      <vt:lpstr>Calibri</vt:lpstr>
      <vt:lpstr>Courier New</vt:lpstr>
      <vt:lpstr>Police système Courant</vt:lpstr>
      <vt:lpstr>The Serif Hand Black</vt:lpstr>
      <vt:lpstr>Trebuchet MS</vt:lpstr>
      <vt:lpstr>RegattaVTI</vt:lpstr>
      <vt:lpstr>BiEnvenuE</vt:lpstr>
      <vt:lpstr>Présentation PowerPoint</vt:lpstr>
      <vt:lpstr>Présentation PowerPoint</vt:lpstr>
      <vt:lpstr>l’audionumérique dans le domaine de la régie de spectacle / Mise à niveau</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Principe des consoles de mixage</dc:title>
  <dc:creator>Marc Doutrepont</dc:creator>
  <cp:lastModifiedBy>Marc Doutrepont</cp:lastModifiedBy>
  <cp:revision>29</cp:revision>
  <dcterms:created xsi:type="dcterms:W3CDTF">2022-05-15T13:56:15Z</dcterms:created>
  <dcterms:modified xsi:type="dcterms:W3CDTF">2026-08-30T16:43:23Z</dcterms:modified>
</cp:coreProperties>
</file>